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4" r:id="rId8"/>
    <p:sldId id="261" r:id="rId9"/>
    <p:sldId id="262"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08925A9-A35D-4F24-A99F-46002BFAB0EE}" type="datetimeFigureOut">
              <a:rPr lang="ru-RU" smtClean="0"/>
              <a:t>04.10.2011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0981A2-DF3B-45FD-A62C-CAE1C1DF4F8A}"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208925A9-A35D-4F24-A99F-46002BFAB0EE}" type="datetimeFigureOut">
              <a:rPr lang="ru-RU" smtClean="0"/>
              <a:t>04.10.2011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08925A9-A35D-4F24-A99F-46002BFAB0EE}" type="datetimeFigureOut">
              <a:rPr lang="ru-RU" smtClean="0"/>
              <a:t>04.10.2011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8925A9-A35D-4F24-A99F-46002BFAB0EE}" type="datetimeFigureOut">
              <a:rPr lang="ru-RU" smtClean="0"/>
              <a:t>04.10.2011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0981A2-DF3B-45FD-A62C-CAE1C1DF4F8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08925A9-A35D-4F24-A99F-46002BFAB0EE}" type="datetimeFigureOut">
              <a:rPr lang="ru-RU" smtClean="0"/>
              <a:t>04.10.2011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8925A9-A35D-4F24-A99F-46002BFAB0EE}" type="datetimeFigureOut">
              <a:rPr lang="ru-RU" smtClean="0"/>
              <a:t>04.10.2011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0981A2-DF3B-45FD-A62C-CAE1C1DF4F8A}"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08925A9-A35D-4F24-A99F-46002BFAB0EE}" type="datetimeFigureOut">
              <a:rPr lang="ru-RU" smtClean="0"/>
              <a:t>04.10.2011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40981A2-DF3B-45FD-A62C-CAE1C1DF4F8A}"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08925A9-A35D-4F24-A99F-46002BFAB0EE}" type="datetimeFigureOut">
              <a:rPr lang="ru-RU" smtClean="0"/>
              <a:t>04.10.2011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925A9-A35D-4F24-A99F-46002BFAB0EE}" type="datetimeFigureOut">
              <a:rPr lang="ru-RU" smtClean="0"/>
              <a:t>04.10.2011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8925A9-A35D-4F24-A99F-46002BFAB0EE}" type="datetimeFigureOut">
              <a:rPr lang="ru-RU" smtClean="0"/>
              <a:t>04.10.2011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0981A2-DF3B-45FD-A62C-CAE1C1DF4F8A}"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8925A9-A35D-4F24-A99F-46002BFAB0EE}" type="datetimeFigureOut">
              <a:rPr lang="ru-RU" smtClean="0"/>
              <a:t>04.10.2011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40981A2-DF3B-45FD-A62C-CAE1C1DF4F8A}"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08925A9-A35D-4F24-A99F-46002BFAB0EE}" type="datetimeFigureOut">
              <a:rPr lang="ru-RU" smtClean="0"/>
              <a:t>04.10.2011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40981A2-DF3B-45FD-A62C-CAE1C1DF4F8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051720" y="4509120"/>
            <a:ext cx="5637010" cy="882119"/>
          </a:xfrm>
        </p:spPr>
        <p:txBody>
          <a:bodyPr/>
          <a:lstStyle/>
          <a:p>
            <a:pPr algn="ctr"/>
            <a:r>
              <a:rPr lang="kk-KZ" dirty="0" smtClean="0"/>
              <a:t>39, 41 қара сөздер</a:t>
            </a:r>
            <a:endParaRPr lang="ru-RU" dirty="0"/>
          </a:p>
        </p:txBody>
      </p:sp>
      <p:sp>
        <p:nvSpPr>
          <p:cNvPr id="2" name="Заголовок 1"/>
          <p:cNvSpPr>
            <a:spLocks noGrp="1"/>
          </p:cNvSpPr>
          <p:nvPr>
            <p:ph type="ctrTitle"/>
          </p:nvPr>
        </p:nvSpPr>
        <p:spPr>
          <a:xfrm>
            <a:off x="971600" y="1844824"/>
            <a:ext cx="7175351" cy="1793167"/>
          </a:xfrm>
        </p:spPr>
        <p:txBody>
          <a:bodyPr/>
          <a:lstStyle/>
          <a:p>
            <a:pPr marL="182880" indent="0" algn="ctr">
              <a:buNone/>
            </a:pPr>
            <a:r>
              <a:rPr lang="kk-KZ" sz="6600" dirty="0" smtClean="0"/>
              <a:t>Абайдың қара сөздері</a:t>
            </a:r>
            <a:endParaRPr lang="ru-RU" sz="6600" dirty="0"/>
          </a:p>
        </p:txBody>
      </p:sp>
    </p:spTree>
    <p:extLst>
      <p:ext uri="{BB962C8B-B14F-4D97-AF65-F5344CB8AC3E}">
        <p14:creationId xmlns:p14="http://schemas.microsoft.com/office/powerpoint/2010/main" val="617313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467544" y="332656"/>
            <a:ext cx="4104457" cy="5904656"/>
          </a:xfrm>
        </p:spPr>
        <p:txBody>
          <a:bodyPr>
            <a:normAutofit/>
          </a:bodyPr>
          <a:lstStyle/>
          <a:p>
            <a:pPr marL="0" indent="0">
              <a:buNone/>
            </a:pPr>
            <a:r>
              <a:rPr lang="ru-RU" sz="1800" dirty="0"/>
              <a:t>Абай — публицист. Оны публицист </a:t>
            </a:r>
            <a:r>
              <a:rPr lang="ru-RU" sz="1800" dirty="0" err="1"/>
              <a:t>еткен</a:t>
            </a:r>
            <a:r>
              <a:rPr lang="ru-RU" sz="1800" dirty="0"/>
              <a:t> </a:t>
            </a:r>
            <a:r>
              <a:rPr lang="ru-RU" sz="1800" dirty="0" err="1"/>
              <a:t>өзінің</a:t>
            </a:r>
            <a:r>
              <a:rPr lang="ru-RU" sz="1800" dirty="0"/>
              <a:t> </a:t>
            </a:r>
            <a:r>
              <a:rPr lang="ru-RU" sz="1800" dirty="0" err="1"/>
              <a:t>ортасы</a:t>
            </a:r>
            <a:r>
              <a:rPr lang="ru-RU" sz="1800" dirty="0"/>
              <a:t>, Абай </a:t>
            </a:r>
            <a:r>
              <a:rPr lang="ru-RU" sz="1800" dirty="0" err="1"/>
              <a:t>дәуірінен</a:t>
            </a:r>
            <a:r>
              <a:rPr lang="ru-RU" sz="1800" dirty="0"/>
              <a:t> </a:t>
            </a:r>
            <a:r>
              <a:rPr lang="ru-RU" sz="1800" dirty="0" err="1"/>
              <a:t>көп</a:t>
            </a:r>
            <a:r>
              <a:rPr lang="ru-RU" sz="1800" dirty="0"/>
              <a:t> </a:t>
            </a:r>
            <a:r>
              <a:rPr lang="ru-RU" sz="1800" dirty="0" err="1"/>
              <a:t>бұрын</a:t>
            </a:r>
            <a:r>
              <a:rPr lang="ru-RU" sz="1800" dirty="0"/>
              <a:t> </a:t>
            </a:r>
            <a:r>
              <a:rPr lang="ru-RU" sz="1800" dirty="0" err="1"/>
              <a:t>басталып</a:t>
            </a:r>
            <a:r>
              <a:rPr lang="ru-RU" sz="1800" dirty="0"/>
              <a:t>, </a:t>
            </a:r>
            <a:r>
              <a:rPr lang="ru-RU" sz="1800" dirty="0" err="1"/>
              <a:t>күні</a:t>
            </a:r>
            <a:r>
              <a:rPr lang="ru-RU" sz="1800" dirty="0"/>
              <a:t> </a:t>
            </a:r>
            <a:r>
              <a:rPr lang="ru-RU" sz="1800" dirty="0" err="1"/>
              <a:t>бүгінге</a:t>
            </a:r>
            <a:r>
              <a:rPr lang="ru-RU" sz="1800" dirty="0"/>
              <a:t> </a:t>
            </a:r>
            <a:r>
              <a:rPr lang="ru-RU" sz="1800" dirty="0" err="1"/>
              <a:t>дейін</a:t>
            </a:r>
            <a:r>
              <a:rPr lang="ru-RU" sz="1800" dirty="0"/>
              <a:t> </a:t>
            </a:r>
            <a:r>
              <a:rPr lang="ru-RU" sz="1800" dirty="0" err="1"/>
              <a:t>жалғасып</a:t>
            </a:r>
            <a:r>
              <a:rPr lang="ru-RU" sz="1800" dirty="0"/>
              <a:t> </a:t>
            </a:r>
            <a:r>
              <a:rPr lang="ru-RU" sz="1800" dirty="0" err="1"/>
              <a:t>келе</a:t>
            </a:r>
            <a:r>
              <a:rPr lang="ru-RU" sz="1800" dirty="0"/>
              <a:t> </a:t>
            </a:r>
            <a:r>
              <a:rPr lang="ru-RU" sz="1800" dirty="0" err="1"/>
              <a:t>жатқан</a:t>
            </a:r>
            <a:r>
              <a:rPr lang="ru-RU" sz="1800" dirty="0"/>
              <a:t> </a:t>
            </a:r>
            <a:r>
              <a:rPr lang="ru-RU" sz="1800" dirty="0" err="1"/>
              <a:t>сананың</a:t>
            </a:r>
            <a:r>
              <a:rPr lang="ru-RU" sz="1800" dirty="0"/>
              <a:t> </a:t>
            </a:r>
            <a:r>
              <a:rPr lang="ru-RU" sz="1800" dirty="0" err="1"/>
              <a:t>мешеулігі</a:t>
            </a:r>
            <a:r>
              <a:rPr lang="ru-RU" sz="1800" dirty="0"/>
              <a:t>, </a:t>
            </a:r>
            <a:r>
              <a:rPr lang="ru-RU" sz="1800" dirty="0" err="1"/>
              <a:t>ұлтының</a:t>
            </a:r>
            <a:r>
              <a:rPr lang="ru-RU" sz="1800" dirty="0"/>
              <a:t> </a:t>
            </a:r>
            <a:r>
              <a:rPr lang="ru-RU" sz="1800" dirty="0" err="1"/>
              <a:t>талайсыздығы</a:t>
            </a:r>
            <a:r>
              <a:rPr lang="ru-RU" sz="1800" dirty="0"/>
              <a:t> мен </a:t>
            </a:r>
            <a:r>
              <a:rPr lang="ru-RU" sz="1800" dirty="0" err="1"/>
              <a:t>ұлтының</a:t>
            </a:r>
            <a:r>
              <a:rPr lang="ru-RU" sz="1800" dirty="0"/>
              <a:t> </a:t>
            </a:r>
            <a:r>
              <a:rPr lang="ru-RU" sz="1800" dirty="0" err="1"/>
              <a:t>талапсыздығы</a:t>
            </a:r>
            <a:r>
              <a:rPr lang="ru-RU" sz="1800" dirty="0"/>
              <a:t> </a:t>
            </a:r>
            <a:r>
              <a:rPr lang="ru-RU" sz="1800" dirty="0" err="1"/>
              <a:t>еді</a:t>
            </a:r>
            <a:r>
              <a:rPr lang="ru-RU" sz="1800" dirty="0"/>
              <a:t>. </a:t>
            </a:r>
            <a:r>
              <a:rPr lang="ru-RU" sz="1800" dirty="0" err="1"/>
              <a:t>Сондықтан</a:t>
            </a:r>
            <a:r>
              <a:rPr lang="ru-RU" sz="1800" dirty="0"/>
              <a:t> да </a:t>
            </a:r>
            <a:r>
              <a:rPr lang="ru-RU" sz="1800" dirty="0" err="1"/>
              <a:t>М.Әуезов</a:t>
            </a:r>
            <a:r>
              <a:rPr lang="ru-RU" sz="1800" dirty="0"/>
              <a:t> </a:t>
            </a:r>
            <a:r>
              <a:rPr lang="ru-RU" sz="1800" dirty="0" err="1"/>
              <a:t>оның</a:t>
            </a:r>
            <a:r>
              <a:rPr lang="ru-RU" sz="1800" dirty="0"/>
              <a:t> </a:t>
            </a:r>
            <a:r>
              <a:rPr lang="ru-RU" sz="1800" dirty="0" err="1"/>
              <a:t>қарасөздері</a:t>
            </a:r>
            <a:r>
              <a:rPr lang="ru-RU" sz="1800" dirty="0"/>
              <a:t> </a:t>
            </a:r>
            <a:r>
              <a:rPr lang="ru-RU" sz="1800" dirty="0" err="1"/>
              <a:t>жайлы</a:t>
            </a:r>
            <a:r>
              <a:rPr lang="ru-RU" sz="1800" dirty="0"/>
              <a:t> </a:t>
            </a:r>
            <a:r>
              <a:rPr lang="ru-RU" sz="1800" dirty="0" err="1"/>
              <a:t>әңгімелей</a:t>
            </a:r>
            <a:r>
              <a:rPr lang="ru-RU" sz="1800" dirty="0"/>
              <a:t> </a:t>
            </a:r>
            <a:r>
              <a:rPr lang="ru-RU" sz="1800" dirty="0" err="1"/>
              <a:t>келіп</a:t>
            </a:r>
            <a:r>
              <a:rPr lang="ru-RU" sz="1800" dirty="0"/>
              <a:t>:</a:t>
            </a:r>
          </a:p>
          <a:p>
            <a:pPr marL="0" indent="0">
              <a:buNone/>
            </a:pPr>
            <a:r>
              <a:rPr lang="ru-RU" sz="1800" dirty="0"/>
              <a:t>«… </a:t>
            </a:r>
            <a:r>
              <a:rPr lang="ru-RU" sz="1800" dirty="0" err="1"/>
              <a:t>Абайдың</a:t>
            </a:r>
            <a:r>
              <a:rPr lang="ru-RU" sz="1800" dirty="0"/>
              <a:t> </a:t>
            </a:r>
            <a:r>
              <a:rPr lang="ru-RU" sz="1800" dirty="0" err="1"/>
              <a:t>өз</a:t>
            </a:r>
            <a:r>
              <a:rPr lang="ru-RU" sz="1800" dirty="0"/>
              <a:t> </a:t>
            </a:r>
            <a:r>
              <a:rPr lang="ru-RU" sz="1800" dirty="0" err="1"/>
              <a:t>тұсындағы</a:t>
            </a:r>
            <a:r>
              <a:rPr lang="ru-RU" sz="1800" dirty="0"/>
              <a:t> </a:t>
            </a:r>
            <a:r>
              <a:rPr lang="ru-RU" sz="1800" dirty="0" err="1"/>
              <a:t>күнделікті</a:t>
            </a:r>
            <a:r>
              <a:rPr lang="ru-RU" sz="1800" dirty="0"/>
              <a:t> </a:t>
            </a:r>
            <a:r>
              <a:rPr lang="ru-RU" sz="1800" dirty="0" err="1"/>
              <a:t>өмір</a:t>
            </a:r>
            <a:r>
              <a:rPr lang="ru-RU" sz="1800" dirty="0"/>
              <a:t> </a:t>
            </a:r>
            <a:r>
              <a:rPr lang="ru-RU" sz="1800" dirty="0" err="1"/>
              <a:t>шындығына</a:t>
            </a:r>
            <a:r>
              <a:rPr lang="ru-RU" sz="1800" dirty="0"/>
              <a:t> </a:t>
            </a:r>
            <a:r>
              <a:rPr lang="ru-RU" sz="1800" dirty="0" err="1"/>
              <a:t>қолма-қол</a:t>
            </a:r>
            <a:r>
              <a:rPr lang="ru-RU" sz="1800" dirty="0"/>
              <a:t> </a:t>
            </a:r>
            <a:r>
              <a:rPr lang="ru-RU" sz="1800" dirty="0" err="1"/>
              <a:t>қатынасып</a:t>
            </a:r>
            <a:r>
              <a:rPr lang="ru-RU" sz="1800" dirty="0"/>
              <a:t>, </a:t>
            </a:r>
            <a:r>
              <a:rPr lang="ru-RU" sz="1800" dirty="0" err="1"/>
              <a:t>жәрдем</a:t>
            </a:r>
            <a:r>
              <a:rPr lang="ru-RU" sz="1800" dirty="0"/>
              <a:t> </a:t>
            </a:r>
            <a:r>
              <a:rPr lang="ru-RU" sz="1800" dirty="0" err="1"/>
              <a:t>етсем</a:t>
            </a:r>
            <a:r>
              <a:rPr lang="ru-RU" sz="1800" dirty="0"/>
              <a:t> </a:t>
            </a:r>
            <a:r>
              <a:rPr lang="ru-RU" sz="1800" dirty="0" err="1"/>
              <a:t>деген</a:t>
            </a:r>
            <a:r>
              <a:rPr lang="ru-RU" sz="1800" dirty="0"/>
              <a:t> </a:t>
            </a:r>
            <a:r>
              <a:rPr lang="ru-RU" sz="1800" dirty="0" err="1"/>
              <a:t>талабын</a:t>
            </a:r>
            <a:r>
              <a:rPr lang="ru-RU" sz="1800" dirty="0"/>
              <a:t> </a:t>
            </a:r>
            <a:r>
              <a:rPr lang="ru-RU" sz="1800" dirty="0" err="1"/>
              <a:t>көрсетеді</a:t>
            </a:r>
            <a:r>
              <a:rPr lang="ru-RU" sz="1800" dirty="0"/>
              <a:t>. </a:t>
            </a:r>
            <a:r>
              <a:rPr lang="ru-RU" sz="1800" dirty="0" err="1"/>
              <a:t>Өлеңдік</a:t>
            </a:r>
            <a:r>
              <a:rPr lang="ru-RU" sz="1800" dirty="0"/>
              <a:t> </a:t>
            </a:r>
            <a:r>
              <a:rPr lang="ru-RU" sz="1800" dirty="0" err="1"/>
              <a:t>шығармаларында</a:t>
            </a:r>
            <a:r>
              <a:rPr lang="ru-RU" sz="1800" dirty="0"/>
              <a:t> </a:t>
            </a:r>
            <a:r>
              <a:rPr lang="ru-RU" sz="1800" dirty="0" err="1"/>
              <a:t>өз</a:t>
            </a:r>
            <a:r>
              <a:rPr lang="ru-RU" sz="1800" dirty="0"/>
              <a:t> </a:t>
            </a:r>
            <a:r>
              <a:rPr lang="ru-RU" sz="1800" dirty="0" err="1"/>
              <a:t>заманының</a:t>
            </a:r>
            <a:r>
              <a:rPr lang="ru-RU" sz="1800" dirty="0"/>
              <a:t> </a:t>
            </a:r>
            <a:r>
              <a:rPr lang="ru-RU" sz="1800" dirty="0" err="1"/>
              <a:t>шындықтарымен</a:t>
            </a:r>
            <a:r>
              <a:rPr lang="ru-RU" sz="1800" dirty="0"/>
              <a:t> </a:t>
            </a:r>
            <a:r>
              <a:rPr lang="ru-RU" sz="1800" dirty="0" err="1"/>
              <a:t>қолма-қол</a:t>
            </a:r>
            <a:r>
              <a:rPr lang="ru-RU" sz="1800" dirty="0"/>
              <a:t> </a:t>
            </a:r>
            <a:r>
              <a:rPr lang="ru-RU" sz="1800" dirty="0" err="1"/>
              <a:t>байланысты</a:t>
            </a:r>
            <a:r>
              <a:rPr lang="ru-RU" sz="1800" dirty="0"/>
              <a:t> </a:t>
            </a:r>
            <a:r>
              <a:rPr lang="ru-RU" sz="1800" dirty="0" err="1"/>
              <a:t>болып</a:t>
            </a:r>
            <a:r>
              <a:rPr lang="ru-RU" sz="1800" dirty="0"/>
              <a:t>, </a:t>
            </a:r>
            <a:r>
              <a:rPr lang="ru-RU" sz="1800" dirty="0" err="1"/>
              <a:t>онны</a:t>
            </a:r>
            <a:r>
              <a:rPr lang="ru-RU" sz="1800" dirty="0"/>
              <a:t> </a:t>
            </a:r>
            <a:r>
              <a:rPr lang="ru-RU" sz="1800" dirty="0" err="1"/>
              <a:t>сынау</a:t>
            </a:r>
            <a:r>
              <a:rPr lang="ru-RU" sz="1800" dirty="0"/>
              <a:t> </a:t>
            </a:r>
            <a:r>
              <a:rPr lang="ru-RU" sz="1800" dirty="0" err="1"/>
              <a:t>арқылы</a:t>
            </a:r>
            <a:r>
              <a:rPr lang="ru-RU" sz="1800" dirty="0"/>
              <a:t> </a:t>
            </a:r>
            <a:r>
              <a:rPr lang="ru-RU" sz="1800" dirty="0" err="1"/>
              <a:t>пайдалы</a:t>
            </a:r>
            <a:r>
              <a:rPr lang="ru-RU" sz="1800" dirty="0"/>
              <a:t> </a:t>
            </a:r>
            <a:r>
              <a:rPr lang="ru-RU" sz="1800" dirty="0" err="1"/>
              <a:t>іс</a:t>
            </a:r>
            <a:r>
              <a:rPr lang="ru-RU" sz="1800" dirty="0"/>
              <a:t> </a:t>
            </a:r>
            <a:r>
              <a:rPr lang="ru-RU" sz="1800" dirty="0" err="1"/>
              <a:t>етемін</a:t>
            </a:r>
            <a:r>
              <a:rPr lang="ru-RU" sz="1800" dirty="0"/>
              <a:t> </a:t>
            </a:r>
            <a:r>
              <a:rPr lang="ru-RU" sz="1800" dirty="0" err="1"/>
              <a:t>деген</a:t>
            </a:r>
            <a:r>
              <a:rPr lang="ru-RU" sz="1800" dirty="0"/>
              <a:t> </a:t>
            </a:r>
            <a:r>
              <a:rPr lang="ru-RU" sz="1800" dirty="0" err="1"/>
              <a:t>ақын</a:t>
            </a:r>
            <a:r>
              <a:rPr lang="ru-RU" sz="1800" dirty="0"/>
              <a:t>, </a:t>
            </a:r>
            <a:r>
              <a:rPr lang="ru-RU" sz="1800" dirty="0" err="1"/>
              <a:t>жаңағы</a:t>
            </a:r>
            <a:r>
              <a:rPr lang="ru-RU" sz="1800" dirty="0"/>
              <a:t> </a:t>
            </a:r>
            <a:r>
              <a:rPr lang="ru-RU" sz="1800" dirty="0" err="1"/>
              <a:t>қарасөзінде</a:t>
            </a:r>
            <a:r>
              <a:rPr lang="ru-RU" sz="1800" dirty="0"/>
              <a:t> </a:t>
            </a:r>
            <a:r>
              <a:rPr lang="ru-RU" sz="1800" dirty="0" err="1"/>
              <a:t>сол</a:t>
            </a:r>
            <a:r>
              <a:rPr lang="ru-RU" sz="1800" dirty="0"/>
              <a:t> </a:t>
            </a:r>
            <a:r>
              <a:rPr lang="ru-RU" sz="1800" dirty="0" err="1"/>
              <a:t>әлеуметтік</a:t>
            </a:r>
            <a:r>
              <a:rPr lang="ru-RU" sz="1800" dirty="0"/>
              <a:t>, </a:t>
            </a:r>
            <a:r>
              <a:rPr lang="ru-RU" sz="1800" dirty="0" err="1"/>
              <a:t>әкімшілік</a:t>
            </a:r>
            <a:r>
              <a:rPr lang="ru-RU" sz="1800" dirty="0"/>
              <a:t> </a:t>
            </a:r>
            <a:r>
              <a:rPr lang="ru-RU" sz="1800" dirty="0" err="1"/>
              <a:t>қалпына</a:t>
            </a:r>
            <a:r>
              <a:rPr lang="ru-RU" sz="1800" dirty="0"/>
              <a:t> </a:t>
            </a:r>
            <a:r>
              <a:rPr lang="ru-RU" sz="1800" dirty="0" err="1"/>
              <a:t>нақтылап</a:t>
            </a:r>
            <a:r>
              <a:rPr lang="ru-RU" sz="1800" dirty="0"/>
              <a:t> </a:t>
            </a:r>
            <a:r>
              <a:rPr lang="ru-RU" sz="1800" dirty="0" err="1"/>
              <a:t>араласқысы</a:t>
            </a:r>
            <a:r>
              <a:rPr lang="ru-RU" sz="1800" dirty="0"/>
              <a:t> </a:t>
            </a:r>
            <a:r>
              <a:rPr lang="ru-RU" sz="1800" dirty="0" err="1"/>
              <a:t>келеді</a:t>
            </a:r>
            <a:r>
              <a:rPr lang="ru-RU" sz="1800" dirty="0"/>
              <a:t>» </a:t>
            </a:r>
            <a:r>
              <a:rPr lang="ru-RU" sz="1800" dirty="0" err="1"/>
              <a:t>дейді</a:t>
            </a:r>
            <a:r>
              <a:rPr lang="ru-RU" sz="1800" dirty="0"/>
              <a:t>.</a:t>
            </a:r>
          </a:p>
          <a:p>
            <a:pPr marL="0" indent="0">
              <a:buNone/>
            </a:pPr>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0543" y="332656"/>
            <a:ext cx="3905969" cy="576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1102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0"/>
            <a:ext cx="4427984" cy="6858000"/>
          </a:xfrm>
        </p:spPr>
        <p:txBody>
          <a:bodyPr>
            <a:normAutofit/>
          </a:bodyPr>
          <a:lstStyle/>
          <a:p>
            <a:pPr algn="ctr"/>
            <a:endParaRPr lang="ru-RU" sz="2800" i="1" dirty="0" smtClean="0"/>
          </a:p>
          <a:p>
            <a:pPr algn="ctr"/>
            <a:endParaRPr lang="ru-RU" sz="2800" i="1" dirty="0"/>
          </a:p>
          <a:p>
            <a:pPr algn="ctr"/>
            <a:r>
              <a:rPr lang="ru-RU" sz="2800" i="1" dirty="0" err="1" smtClean="0"/>
              <a:t>Өзі</a:t>
            </a:r>
            <a:r>
              <a:rPr lang="ru-RU" sz="2800" i="1" dirty="0" smtClean="0"/>
              <a:t> </a:t>
            </a:r>
            <a:r>
              <a:rPr lang="ru-RU" sz="2800" i="1" dirty="0" err="1"/>
              <a:t>туған</a:t>
            </a:r>
            <a:r>
              <a:rPr lang="ru-RU" sz="2800" i="1" dirty="0"/>
              <a:t> </a:t>
            </a:r>
            <a:r>
              <a:rPr lang="ru-RU" sz="2800" i="1" dirty="0" err="1"/>
              <a:t>халқының</a:t>
            </a:r>
            <a:r>
              <a:rPr lang="ru-RU" sz="2800" i="1" dirty="0"/>
              <a:t> </a:t>
            </a:r>
            <a:r>
              <a:rPr lang="ru-RU" sz="2800" i="1" dirty="0" err="1"/>
              <a:t>әдебиетімен</a:t>
            </a:r>
            <a:r>
              <a:rPr lang="ru-RU" sz="2800" i="1" dirty="0"/>
              <a:t> </a:t>
            </a:r>
            <a:r>
              <a:rPr lang="ru-RU" sz="2800" i="1" dirty="0" err="1"/>
              <a:t>қатар</a:t>
            </a:r>
            <a:r>
              <a:rPr lang="ru-RU" sz="2800" i="1" dirty="0"/>
              <a:t> </a:t>
            </a:r>
            <a:r>
              <a:rPr lang="ru-RU" sz="2800" i="1" dirty="0" err="1"/>
              <a:t>дүние</a:t>
            </a:r>
            <a:r>
              <a:rPr lang="ru-RU" sz="2800" i="1" dirty="0"/>
              <a:t> </a:t>
            </a:r>
            <a:r>
              <a:rPr lang="ru-RU" sz="2800" i="1" dirty="0" err="1"/>
              <a:t>жүзі</a:t>
            </a:r>
            <a:r>
              <a:rPr lang="ru-RU" sz="2800" i="1" dirty="0"/>
              <a:t> </a:t>
            </a:r>
            <a:r>
              <a:rPr lang="ru-RU" sz="2800" i="1" dirty="0" err="1"/>
              <a:t>мәдениетіне</a:t>
            </a:r>
            <a:r>
              <a:rPr lang="ru-RU" sz="2800" i="1" dirty="0"/>
              <a:t> </a:t>
            </a:r>
            <a:r>
              <a:rPr lang="ru-RU" sz="2800" i="1" dirty="0" err="1"/>
              <a:t>үлкен</a:t>
            </a:r>
            <a:r>
              <a:rPr lang="ru-RU" sz="2800" i="1" dirty="0"/>
              <a:t> </a:t>
            </a:r>
            <a:r>
              <a:rPr lang="ru-RU" sz="2800" i="1" dirty="0" err="1"/>
              <a:t>үлес</a:t>
            </a:r>
            <a:r>
              <a:rPr lang="ru-RU" sz="2800" i="1" dirty="0"/>
              <a:t> </a:t>
            </a:r>
            <a:r>
              <a:rPr lang="ru-RU" sz="2800" i="1" dirty="0" err="1"/>
              <a:t>қосқан</a:t>
            </a:r>
            <a:r>
              <a:rPr lang="ru-RU" sz="2800" i="1" dirty="0"/>
              <a:t> </a:t>
            </a:r>
            <a:r>
              <a:rPr lang="ru-RU" sz="2800" i="1" dirty="0" err="1"/>
              <a:t>ұлы</a:t>
            </a:r>
            <a:r>
              <a:rPr lang="ru-RU" sz="2800" i="1" dirty="0"/>
              <a:t> </a:t>
            </a:r>
            <a:r>
              <a:rPr lang="ru-RU" sz="2800" i="1" dirty="0" err="1"/>
              <a:t>Абайдың</a:t>
            </a:r>
            <a:r>
              <a:rPr lang="ru-RU" sz="2800" i="1" dirty="0"/>
              <a:t> </a:t>
            </a:r>
            <a:r>
              <a:rPr lang="ru-RU" sz="2800" i="1" dirty="0" err="1"/>
              <a:t>өлмес</a:t>
            </a:r>
            <a:r>
              <a:rPr lang="ru-RU" sz="2800" i="1" dirty="0"/>
              <a:t>, </a:t>
            </a:r>
            <a:r>
              <a:rPr lang="ru-RU" sz="2800" i="1" dirty="0" err="1"/>
              <a:t>өшпес</a:t>
            </a:r>
            <a:r>
              <a:rPr lang="ru-RU" sz="2800" i="1" dirty="0"/>
              <a:t> </a:t>
            </a:r>
            <a:r>
              <a:rPr lang="ru-RU" sz="2800" i="1" dirty="0" err="1"/>
              <a:t>мұрасы</a:t>
            </a:r>
            <a:r>
              <a:rPr lang="ru-RU" sz="2800" i="1" dirty="0"/>
              <a:t> </a:t>
            </a:r>
            <a:r>
              <a:rPr lang="ru-RU" sz="2800" i="1" dirty="0" err="1"/>
              <a:t>халқымыздың</a:t>
            </a:r>
            <a:r>
              <a:rPr lang="ru-RU" sz="2800" i="1" dirty="0"/>
              <a:t> </a:t>
            </a:r>
            <a:r>
              <a:rPr lang="ru-RU" sz="2800" i="1" dirty="0" err="1"/>
              <a:t>игілігіне</a:t>
            </a:r>
            <a:r>
              <a:rPr lang="ru-RU" sz="2800" i="1" dirty="0"/>
              <a:t> аса </a:t>
            </a:r>
            <a:r>
              <a:rPr lang="ru-RU" sz="2800" i="1" dirty="0" err="1"/>
              <a:t>берумен</a:t>
            </a:r>
            <a:r>
              <a:rPr lang="ru-RU" sz="2800" i="1" dirty="0"/>
              <a:t> </a:t>
            </a:r>
            <a:r>
              <a:rPr lang="ru-RU" sz="2800" i="1" dirty="0" err="1"/>
              <a:t>бірге</a:t>
            </a:r>
            <a:r>
              <a:rPr lang="ru-RU" sz="2800" i="1" dirty="0"/>
              <a:t>, </a:t>
            </a:r>
            <a:r>
              <a:rPr lang="ru-RU" sz="2800" i="1" dirty="0" err="1"/>
              <a:t>басқа</a:t>
            </a:r>
            <a:r>
              <a:rPr lang="ru-RU" sz="2800" i="1" dirty="0"/>
              <a:t> </a:t>
            </a:r>
            <a:r>
              <a:rPr lang="ru-RU" sz="2800" i="1" dirty="0" err="1"/>
              <a:t>елдердің</a:t>
            </a:r>
            <a:r>
              <a:rPr lang="ru-RU" sz="2800" i="1" dirty="0"/>
              <a:t> де </a:t>
            </a:r>
            <a:r>
              <a:rPr lang="ru-RU" sz="2800" i="1" dirty="0" err="1"/>
              <a:t>кәдесіне</a:t>
            </a:r>
            <a:r>
              <a:rPr lang="ru-RU" sz="2800" i="1" dirty="0"/>
              <a:t> </a:t>
            </a:r>
            <a:r>
              <a:rPr lang="ru-RU" sz="2800" i="1" dirty="0" err="1"/>
              <a:t>жарап</a:t>
            </a:r>
            <a:r>
              <a:rPr lang="ru-RU" sz="2800" i="1" dirty="0"/>
              <a:t>, </a:t>
            </a:r>
            <a:r>
              <a:rPr lang="ru-RU" sz="2800" i="1" dirty="0" err="1"/>
              <a:t>рухани</a:t>
            </a:r>
            <a:r>
              <a:rPr lang="ru-RU" sz="2800" i="1" dirty="0"/>
              <a:t> </a:t>
            </a:r>
            <a:r>
              <a:rPr lang="ru-RU" sz="2800" i="1" dirty="0" err="1"/>
              <a:t>қажетін</a:t>
            </a:r>
            <a:r>
              <a:rPr lang="ru-RU" sz="2800" i="1" dirty="0"/>
              <a:t> </a:t>
            </a:r>
            <a:r>
              <a:rPr lang="ru-RU" sz="2800" i="1" dirty="0" err="1"/>
              <a:t>өтей</a:t>
            </a:r>
            <a:r>
              <a:rPr lang="ru-RU" sz="2800" i="1" dirty="0"/>
              <a:t> </a:t>
            </a:r>
            <a:r>
              <a:rPr lang="ru-RU" sz="2800" i="1" dirty="0" err="1"/>
              <a:t>беретіні</a:t>
            </a:r>
            <a:r>
              <a:rPr lang="ru-RU" sz="2800" i="1" dirty="0"/>
              <a:t> </a:t>
            </a:r>
            <a:r>
              <a:rPr lang="ru-RU" sz="2800" i="1" dirty="0" err="1"/>
              <a:t>кәміл</a:t>
            </a:r>
            <a:r>
              <a:rPr lang="ru-RU" sz="2800" i="1" dirty="0"/>
              <a:t>.</a:t>
            </a:r>
          </a:p>
        </p:txBody>
      </p:sp>
      <p:pic>
        <p:nvPicPr>
          <p:cNvPr id="5122" name="Picture 2" descr="C:\Users\Асема\Pictures\77700000265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481584"/>
            <a:ext cx="3730752" cy="5894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7050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88640"/>
            <a:ext cx="4680520" cy="6669360"/>
          </a:xfrm>
        </p:spPr>
        <p:txBody>
          <a:bodyPr>
            <a:normAutofit/>
          </a:bodyPr>
          <a:lstStyle/>
          <a:p>
            <a:pPr marL="45720" indent="0">
              <a:buNone/>
            </a:pPr>
            <a:r>
              <a:rPr lang="ru-RU" sz="2400" dirty="0"/>
              <a:t>Абай (</a:t>
            </a:r>
            <a:r>
              <a:rPr lang="ru-RU" sz="2400" dirty="0" err="1"/>
              <a:t>Ибраһим</a:t>
            </a:r>
            <a:r>
              <a:rPr lang="ru-RU" sz="2400" dirty="0"/>
              <a:t>) </a:t>
            </a:r>
            <a:r>
              <a:rPr lang="ru-RU" sz="2400" dirty="0" err="1"/>
              <a:t>Құнанбаев</a:t>
            </a:r>
            <a:r>
              <a:rPr lang="ru-RU" sz="2400" dirty="0"/>
              <a:t> (1845—1904) — </a:t>
            </a:r>
            <a:r>
              <a:rPr lang="ru-RU" sz="2400" dirty="0" err="1"/>
              <a:t>ақын</a:t>
            </a:r>
            <a:r>
              <a:rPr lang="ru-RU" sz="2400" dirty="0"/>
              <a:t>, </a:t>
            </a:r>
            <a:r>
              <a:rPr lang="ru-RU" sz="2400" dirty="0" err="1"/>
              <a:t>ағартушы</a:t>
            </a:r>
            <a:r>
              <a:rPr lang="ru-RU" sz="2400" dirty="0"/>
              <a:t>, </a:t>
            </a:r>
            <a:r>
              <a:rPr lang="ru-RU" sz="2400" dirty="0" err="1"/>
              <a:t>жазба</a:t>
            </a:r>
            <a:r>
              <a:rPr lang="ru-RU" sz="2400" dirty="0"/>
              <a:t> </a:t>
            </a:r>
            <a:r>
              <a:rPr lang="ru-RU" sz="2400" dirty="0" err="1"/>
              <a:t>қазақ</a:t>
            </a:r>
            <a:r>
              <a:rPr lang="ru-RU" sz="2400" dirty="0"/>
              <a:t> </a:t>
            </a:r>
            <a:r>
              <a:rPr lang="ru-RU" sz="2400" dirty="0" err="1"/>
              <a:t>әдебиетінің</a:t>
            </a:r>
            <a:r>
              <a:rPr lang="ru-RU" sz="2400" dirty="0"/>
              <a:t>, </a:t>
            </a:r>
            <a:r>
              <a:rPr lang="ru-RU" sz="2400" dirty="0" err="1"/>
              <a:t>қазақ</a:t>
            </a:r>
            <a:r>
              <a:rPr lang="ru-RU" sz="2400" dirty="0"/>
              <a:t> </a:t>
            </a:r>
            <a:r>
              <a:rPr lang="ru-RU" sz="2400" dirty="0" err="1"/>
              <a:t>әдеби</a:t>
            </a:r>
            <a:r>
              <a:rPr lang="ru-RU" sz="2400" dirty="0"/>
              <a:t> </a:t>
            </a:r>
            <a:r>
              <a:rPr lang="ru-RU" sz="2400" dirty="0" err="1"/>
              <a:t>тілінің</a:t>
            </a:r>
            <a:r>
              <a:rPr lang="ru-RU" sz="2400" dirty="0"/>
              <a:t> </a:t>
            </a:r>
            <a:r>
              <a:rPr lang="ru-RU" sz="2400" dirty="0" err="1"/>
              <a:t>негізін</a:t>
            </a:r>
            <a:r>
              <a:rPr lang="ru-RU" sz="2400" dirty="0"/>
              <a:t> </a:t>
            </a:r>
            <a:r>
              <a:rPr lang="ru-RU" sz="2400" dirty="0" err="1"/>
              <a:t>қалаушы</a:t>
            </a:r>
            <a:r>
              <a:rPr lang="ru-RU" sz="2400" dirty="0"/>
              <a:t>, философ, композитор, </a:t>
            </a:r>
            <a:r>
              <a:rPr lang="ru-RU" sz="2400" dirty="0" err="1"/>
              <a:t>аудармашы</a:t>
            </a:r>
            <a:r>
              <a:rPr lang="ru-RU" sz="2400" dirty="0"/>
              <a:t>, </a:t>
            </a:r>
            <a:r>
              <a:rPr lang="ru-RU" sz="2400" dirty="0" err="1"/>
              <a:t>саяси</a:t>
            </a:r>
            <a:r>
              <a:rPr lang="ru-RU" sz="2400" dirty="0"/>
              <a:t> </a:t>
            </a:r>
            <a:r>
              <a:rPr lang="ru-RU" sz="2400" dirty="0" err="1"/>
              <a:t>қайраткер</a:t>
            </a:r>
            <a:r>
              <a:rPr lang="ru-RU" sz="2400" dirty="0"/>
              <a:t>, </a:t>
            </a:r>
            <a:r>
              <a:rPr lang="ru-RU" sz="2400" dirty="0" err="1"/>
              <a:t>либералды</a:t>
            </a:r>
            <a:r>
              <a:rPr lang="ru-RU" sz="2400" dirty="0"/>
              <a:t> </a:t>
            </a:r>
            <a:r>
              <a:rPr lang="ru-RU" sz="2400" dirty="0" err="1"/>
              <a:t>білімді</a:t>
            </a:r>
            <a:r>
              <a:rPr lang="ru-RU" sz="2400" dirty="0"/>
              <a:t> </a:t>
            </a:r>
            <a:r>
              <a:rPr lang="ru-RU" sz="2400" dirty="0" err="1"/>
              <a:t>исламға</a:t>
            </a:r>
            <a:r>
              <a:rPr lang="ru-RU" sz="2400" dirty="0"/>
              <a:t> </a:t>
            </a:r>
            <a:r>
              <a:rPr lang="ru-RU" sz="2400" dirty="0" err="1"/>
              <a:t>таяна</a:t>
            </a:r>
            <a:r>
              <a:rPr lang="ru-RU" sz="2400" dirty="0"/>
              <a:t> </a:t>
            </a:r>
            <a:r>
              <a:rPr lang="ru-RU" sz="2400" dirty="0" err="1"/>
              <a:t>отырып</a:t>
            </a:r>
            <a:r>
              <a:rPr lang="ru-RU" sz="2400" dirty="0"/>
              <a:t>, </a:t>
            </a:r>
            <a:r>
              <a:rPr lang="ru-RU" sz="2400" dirty="0" err="1"/>
              <a:t>орыс</a:t>
            </a:r>
            <a:r>
              <a:rPr lang="ru-RU" sz="2400" dirty="0"/>
              <a:t> </a:t>
            </a:r>
            <a:r>
              <a:rPr lang="ru-RU" sz="2400" dirty="0" err="1"/>
              <a:t>және</a:t>
            </a:r>
            <a:r>
              <a:rPr lang="ru-RU" sz="2400" dirty="0"/>
              <a:t> </a:t>
            </a:r>
            <a:r>
              <a:rPr lang="ru-RU" sz="2400" dirty="0" err="1"/>
              <a:t>еуропа</a:t>
            </a:r>
            <a:r>
              <a:rPr lang="ru-RU" sz="2400" dirty="0"/>
              <a:t> </a:t>
            </a:r>
            <a:r>
              <a:rPr lang="ru-RU" sz="2400" dirty="0" err="1"/>
              <a:t>мәдениетімен</a:t>
            </a:r>
            <a:r>
              <a:rPr lang="ru-RU" sz="2400" dirty="0"/>
              <a:t> </a:t>
            </a:r>
            <a:r>
              <a:rPr lang="ru-RU" sz="2400" dirty="0" err="1"/>
              <a:t>жақындасу</a:t>
            </a:r>
            <a:r>
              <a:rPr lang="ru-RU" sz="2400" dirty="0"/>
              <a:t> </a:t>
            </a:r>
            <a:r>
              <a:rPr lang="ru-RU" sz="2400" dirty="0" err="1"/>
              <a:t>арқылы</a:t>
            </a:r>
            <a:r>
              <a:rPr lang="ru-RU" sz="2400" dirty="0"/>
              <a:t> </a:t>
            </a:r>
            <a:r>
              <a:rPr lang="ru-RU" sz="2400" dirty="0" err="1"/>
              <a:t>қазақ</a:t>
            </a:r>
            <a:r>
              <a:rPr lang="ru-RU" sz="2400" dirty="0"/>
              <a:t> </a:t>
            </a:r>
            <a:r>
              <a:rPr lang="ru-RU" sz="2400" dirty="0" err="1"/>
              <a:t>мәдениетін</a:t>
            </a:r>
            <a:r>
              <a:rPr lang="ru-RU" sz="2400" dirty="0"/>
              <a:t> </a:t>
            </a:r>
            <a:r>
              <a:rPr lang="ru-RU" sz="2400" dirty="0" err="1"/>
              <a:t>жаңартуды</a:t>
            </a:r>
            <a:r>
              <a:rPr lang="ru-RU" sz="2400" dirty="0"/>
              <a:t> </a:t>
            </a:r>
            <a:r>
              <a:rPr lang="ru-RU" sz="2400" dirty="0" err="1"/>
              <a:t>көздеген</a:t>
            </a:r>
            <a:r>
              <a:rPr lang="ru-RU" sz="2400" dirty="0"/>
              <a:t> реформатор. Абай </a:t>
            </a:r>
            <a:r>
              <a:rPr lang="ru-RU" sz="2400" dirty="0" err="1"/>
              <a:t>ақындық</a:t>
            </a:r>
            <a:r>
              <a:rPr lang="ru-RU" sz="2400" dirty="0"/>
              <a:t> </a:t>
            </a:r>
            <a:r>
              <a:rPr lang="ru-RU" sz="2400" dirty="0" err="1"/>
              <a:t>шығармаларында</a:t>
            </a:r>
            <a:r>
              <a:rPr lang="ru-RU" sz="2400" dirty="0"/>
              <a:t> </a:t>
            </a:r>
            <a:r>
              <a:rPr lang="ru-RU" sz="2400" dirty="0" err="1"/>
              <a:t>қазақ</a:t>
            </a:r>
            <a:r>
              <a:rPr lang="ru-RU" sz="2400" dirty="0"/>
              <a:t> </a:t>
            </a:r>
            <a:r>
              <a:rPr lang="ru-RU" sz="2400" dirty="0" err="1"/>
              <a:t>халқының</a:t>
            </a:r>
            <a:r>
              <a:rPr lang="ru-RU" sz="2400" dirty="0"/>
              <a:t> </a:t>
            </a:r>
            <a:r>
              <a:rPr lang="ru-RU" sz="2400" dirty="0" err="1"/>
              <a:t>әлеуметтік</a:t>
            </a:r>
            <a:r>
              <a:rPr lang="ru-RU" sz="2400" dirty="0"/>
              <a:t>, </a:t>
            </a:r>
            <a:r>
              <a:rPr lang="ru-RU" sz="2400" dirty="0" err="1"/>
              <a:t>қоғамдық</a:t>
            </a:r>
            <a:r>
              <a:rPr lang="ru-RU" sz="2400" dirty="0"/>
              <a:t>, </a:t>
            </a:r>
            <a:r>
              <a:rPr lang="ru-RU" sz="2400" dirty="0" err="1"/>
              <a:t>моральдық</a:t>
            </a:r>
            <a:r>
              <a:rPr lang="ru-RU" sz="2400" dirty="0"/>
              <a:t> </a:t>
            </a:r>
            <a:r>
              <a:rPr lang="ru-RU" sz="2400" dirty="0" err="1"/>
              <a:t>мәселелерін</a:t>
            </a:r>
            <a:r>
              <a:rPr lang="ru-RU" sz="2400" dirty="0"/>
              <a:t> </a:t>
            </a:r>
            <a:r>
              <a:rPr lang="ru-RU" sz="2400" dirty="0" err="1"/>
              <a:t>арқау</a:t>
            </a:r>
            <a:r>
              <a:rPr lang="ru-RU" sz="2400" dirty="0"/>
              <a:t> </a:t>
            </a:r>
            <a:r>
              <a:rPr lang="ru-RU" sz="2400" dirty="0" err="1"/>
              <a:t>еткен</a:t>
            </a:r>
            <a:r>
              <a:rPr lang="ru-RU" sz="2400" dirty="0"/>
              <a:t>.</a:t>
            </a:r>
          </a:p>
        </p:txBody>
      </p:sp>
      <p:pic>
        <p:nvPicPr>
          <p:cNvPr id="1026" name="Picture 2" descr="C:\Users\Асема\Pictures\aba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60648"/>
            <a:ext cx="4248472" cy="5952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5992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t="24014" b="24014"/>
          <a:stretch>
            <a:fillRect/>
          </a:stretch>
        </p:blipFill>
        <p:spPr>
          <a:xfrm rot="21412178">
            <a:off x="262831" y="512687"/>
            <a:ext cx="4114800" cy="5801242"/>
          </a:xfrm>
          <a:scene3d>
            <a:camera prst="perspectiveContrastingLeftFacing" fov="1800000">
              <a:rot lat="149850" lon="20094329" rev="21340013"/>
            </a:camera>
            <a:lightRig rig="balanced" dir="t"/>
          </a:scene3d>
          <a:sp3d>
            <a:bevelT w="50800" h="50800"/>
          </a:sp3d>
        </p:spPr>
      </p:pic>
      <p:sp>
        <p:nvSpPr>
          <p:cNvPr id="3" name="Текст 2"/>
          <p:cNvSpPr>
            <a:spLocks noGrp="1"/>
          </p:cNvSpPr>
          <p:nvPr>
            <p:ph type="body" sz="half" idx="2"/>
          </p:nvPr>
        </p:nvSpPr>
        <p:spPr>
          <a:xfrm>
            <a:off x="4644008" y="620688"/>
            <a:ext cx="4032449" cy="5226826"/>
          </a:xfrm>
        </p:spPr>
        <p:txBody>
          <a:bodyPr>
            <a:normAutofit/>
          </a:bodyPr>
          <a:lstStyle/>
          <a:p>
            <a:pPr marL="0" indent="0">
              <a:buNone/>
            </a:pPr>
            <a:r>
              <a:rPr lang="ru-RU" sz="2400" dirty="0"/>
              <a:t>Абай </a:t>
            </a:r>
            <a:r>
              <a:rPr lang="ru-RU" sz="2400" dirty="0" err="1"/>
              <a:t>Шығыс</a:t>
            </a:r>
            <a:r>
              <a:rPr lang="ru-RU" sz="2400" dirty="0"/>
              <a:t> пен </a:t>
            </a:r>
            <a:r>
              <a:rPr lang="ru-RU" sz="2400" dirty="0" err="1"/>
              <a:t>Батыс</a:t>
            </a:r>
            <a:r>
              <a:rPr lang="ru-RU" sz="2400" dirty="0"/>
              <a:t> </a:t>
            </a:r>
            <a:r>
              <a:rPr lang="ru-RU" sz="2400" dirty="0" err="1"/>
              <a:t>мәдениеті</a:t>
            </a:r>
            <a:r>
              <a:rPr lang="ru-RU" sz="2400" dirty="0"/>
              <a:t> мен </a:t>
            </a:r>
            <a:r>
              <a:rPr lang="ru-RU" sz="2400" dirty="0" err="1"/>
              <a:t>өркениетін</a:t>
            </a:r>
            <a:r>
              <a:rPr lang="ru-RU" sz="2400" dirty="0"/>
              <a:t> </a:t>
            </a:r>
            <a:r>
              <a:rPr lang="ru-RU" sz="2400" dirty="0" err="1"/>
              <a:t>жетік</a:t>
            </a:r>
            <a:r>
              <a:rPr lang="ru-RU" sz="2400" dirty="0"/>
              <a:t> </a:t>
            </a:r>
            <a:r>
              <a:rPr lang="ru-RU" sz="2400" dirty="0" err="1"/>
              <a:t>білген</a:t>
            </a:r>
            <a:r>
              <a:rPr lang="ru-RU" sz="2400" dirty="0"/>
              <a:t>. </a:t>
            </a:r>
            <a:r>
              <a:rPr lang="ru-RU" sz="2400" dirty="0" err="1"/>
              <a:t>Бірқатар</a:t>
            </a:r>
            <a:r>
              <a:rPr lang="ru-RU" sz="2400" dirty="0"/>
              <a:t> </a:t>
            </a:r>
            <a:r>
              <a:rPr lang="ru-RU" sz="2400" dirty="0" err="1"/>
              <a:t>әлем</a:t>
            </a:r>
            <a:r>
              <a:rPr lang="ru-RU" sz="2400" dirty="0"/>
              <a:t> </a:t>
            </a:r>
            <a:r>
              <a:rPr lang="ru-RU" sz="2400" dirty="0" err="1"/>
              <a:t>ойшылдарының</a:t>
            </a:r>
            <a:r>
              <a:rPr lang="ru-RU" sz="2400" dirty="0"/>
              <a:t> </a:t>
            </a:r>
            <a:r>
              <a:rPr lang="ru-RU" sz="2400" dirty="0" err="1"/>
              <a:t>еңбектерімен</a:t>
            </a:r>
            <a:r>
              <a:rPr lang="ru-RU" sz="2400" dirty="0"/>
              <a:t> </a:t>
            </a:r>
            <a:r>
              <a:rPr lang="ru-RU" sz="2400" dirty="0" err="1"/>
              <a:t>жақсы</a:t>
            </a:r>
            <a:r>
              <a:rPr lang="ru-RU" sz="2400" dirty="0"/>
              <a:t> </a:t>
            </a:r>
            <a:r>
              <a:rPr lang="ru-RU" sz="2400" dirty="0" err="1"/>
              <a:t>таныс</a:t>
            </a:r>
            <a:r>
              <a:rPr lang="ru-RU" sz="2400" dirty="0"/>
              <a:t> </a:t>
            </a:r>
            <a:r>
              <a:rPr lang="ru-RU" sz="2400" dirty="0" err="1"/>
              <a:t>болған</a:t>
            </a:r>
            <a:r>
              <a:rPr lang="ru-RU" sz="2400" dirty="0"/>
              <a:t>. </a:t>
            </a:r>
            <a:r>
              <a:rPr lang="ru-RU" sz="2400" dirty="0" err="1"/>
              <a:t>Философиялық</a:t>
            </a:r>
            <a:r>
              <a:rPr lang="ru-RU" sz="2400" dirty="0"/>
              <a:t> </a:t>
            </a:r>
            <a:r>
              <a:rPr lang="ru-RU" sz="2400" dirty="0" err="1"/>
              <a:t>трактаттар</a:t>
            </a:r>
            <a:r>
              <a:rPr lang="ru-RU" sz="2400" dirty="0"/>
              <a:t> </a:t>
            </a:r>
            <a:r>
              <a:rPr lang="ru-RU" sz="2400" dirty="0" err="1"/>
              <a:t>стилінде</a:t>
            </a:r>
            <a:r>
              <a:rPr lang="ru-RU" sz="2400" dirty="0"/>
              <a:t> </a:t>
            </a:r>
            <a:r>
              <a:rPr lang="ru-RU" sz="2400" dirty="0" err="1"/>
              <a:t>жазылған</a:t>
            </a:r>
            <a:r>
              <a:rPr lang="ru-RU" sz="2400" dirty="0"/>
              <a:t> «</a:t>
            </a:r>
            <a:r>
              <a:rPr lang="ru-RU" sz="2400" dirty="0" err="1"/>
              <a:t>Қара</a:t>
            </a:r>
            <a:r>
              <a:rPr lang="ru-RU" sz="2400" dirty="0"/>
              <a:t> </a:t>
            </a:r>
            <a:r>
              <a:rPr lang="ru-RU" sz="2400" dirty="0" err="1"/>
              <a:t>сөздері</a:t>
            </a:r>
            <a:r>
              <a:rPr lang="ru-RU" sz="2400" dirty="0"/>
              <a:t>» - </a:t>
            </a:r>
            <a:r>
              <a:rPr lang="ru-RU" sz="2400" dirty="0" err="1"/>
              <a:t>тақырып</a:t>
            </a:r>
            <a:r>
              <a:rPr lang="ru-RU" sz="2400" dirty="0"/>
              <a:t> </a:t>
            </a:r>
            <a:r>
              <a:rPr lang="ru-RU" sz="2400" dirty="0" err="1"/>
              <a:t>ауқымдылығымен</a:t>
            </a:r>
            <a:r>
              <a:rPr lang="ru-RU" sz="2400" dirty="0"/>
              <a:t>, </a:t>
            </a:r>
            <a:r>
              <a:rPr lang="ru-RU" sz="2400" dirty="0" err="1"/>
              <a:t>дүниетанымдық</a:t>
            </a:r>
            <a:r>
              <a:rPr lang="ru-RU" sz="2400" dirty="0"/>
              <a:t> </a:t>
            </a:r>
            <a:r>
              <a:rPr lang="ru-RU" sz="2400" dirty="0" err="1"/>
              <a:t>тереңдігімен</a:t>
            </a:r>
            <a:r>
              <a:rPr lang="ru-RU" sz="2400" dirty="0"/>
              <a:t>, </a:t>
            </a:r>
            <a:r>
              <a:rPr lang="ru-RU" sz="2400" dirty="0" err="1"/>
              <a:t>саяси-әлеуметтік</a:t>
            </a:r>
            <a:r>
              <a:rPr lang="ru-RU" sz="2400" dirty="0"/>
              <a:t> </a:t>
            </a:r>
            <a:r>
              <a:rPr lang="ru-RU" sz="2400" dirty="0" err="1"/>
              <a:t>салмақтылығымен</a:t>
            </a:r>
            <a:r>
              <a:rPr lang="ru-RU" sz="2400" dirty="0"/>
              <a:t> </a:t>
            </a:r>
            <a:r>
              <a:rPr lang="ru-RU" sz="2400" dirty="0" err="1"/>
              <a:t>құнды</a:t>
            </a:r>
            <a:r>
              <a:rPr lang="ru-RU" sz="2400" dirty="0"/>
              <a:t>.</a:t>
            </a:r>
          </a:p>
        </p:txBody>
      </p:sp>
    </p:spTree>
    <p:extLst>
      <p:ext uri="{BB962C8B-B14F-4D97-AF65-F5344CB8AC3E}">
        <p14:creationId xmlns:p14="http://schemas.microsoft.com/office/powerpoint/2010/main" val="1463433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92696"/>
            <a:ext cx="8456727" cy="1143000"/>
          </a:xfrm>
        </p:spPr>
        <p:txBody>
          <a:bodyPr/>
          <a:lstStyle/>
          <a:p>
            <a:pPr marL="0" indent="0">
              <a:buNone/>
            </a:pPr>
            <a:r>
              <a:rPr lang="ru-RU" sz="2400" dirty="0" err="1"/>
              <a:t>Абайдың</a:t>
            </a:r>
            <a:r>
              <a:rPr lang="ru-RU" sz="2400" dirty="0"/>
              <a:t> </a:t>
            </a:r>
            <a:r>
              <a:rPr lang="ru-RU" sz="2400" dirty="0" err="1"/>
              <a:t>көркемдік</a:t>
            </a:r>
            <a:r>
              <a:rPr lang="ru-RU" sz="2400" dirty="0"/>
              <a:t>, </a:t>
            </a:r>
            <a:r>
              <a:rPr lang="ru-RU" sz="2400" dirty="0" err="1"/>
              <a:t>әлеуметтік</a:t>
            </a:r>
            <a:r>
              <a:rPr lang="ru-RU" sz="2400" dirty="0"/>
              <a:t> </a:t>
            </a:r>
            <a:r>
              <a:rPr lang="ru-RU" sz="2400" dirty="0" err="1"/>
              <a:t>гуманистік</a:t>
            </a:r>
            <a:r>
              <a:rPr lang="ru-RU" sz="2400" dirty="0"/>
              <a:t> </a:t>
            </a:r>
            <a:r>
              <a:rPr lang="ru-RU" sz="2400" dirty="0" err="1"/>
              <a:t>және</a:t>
            </a:r>
            <a:r>
              <a:rPr lang="ru-RU" sz="2400" dirty="0"/>
              <a:t> </a:t>
            </a:r>
            <a:r>
              <a:rPr lang="ru-RU" sz="2400" dirty="0" err="1"/>
              <a:t>дінге</a:t>
            </a:r>
            <a:r>
              <a:rPr lang="ru-RU" sz="2400" dirty="0"/>
              <a:t> </a:t>
            </a:r>
            <a:r>
              <a:rPr lang="ru-RU" sz="2400" dirty="0" err="1"/>
              <a:t>көзқарастары</a:t>
            </a:r>
            <a:r>
              <a:rPr lang="ru-RU" sz="2400" dirty="0"/>
              <a:t> </a:t>
            </a:r>
            <a:r>
              <a:rPr lang="ru-RU" sz="2400" dirty="0" err="1"/>
              <a:t>терең</a:t>
            </a:r>
            <a:r>
              <a:rPr lang="ru-RU" sz="2400" dirty="0"/>
              <a:t> </a:t>
            </a:r>
            <a:r>
              <a:rPr lang="ru-RU" sz="2400" dirty="0" err="1"/>
              <a:t>білінген</a:t>
            </a:r>
            <a:r>
              <a:rPr lang="ru-RU" sz="2400" dirty="0"/>
              <a:t> </a:t>
            </a:r>
            <a:r>
              <a:rPr lang="ru-RU" sz="2400" dirty="0" err="1"/>
              <a:t>еңбегі</a:t>
            </a:r>
            <a:r>
              <a:rPr lang="ru-RU" sz="2400" dirty="0"/>
              <a:t> - </a:t>
            </a:r>
            <a:r>
              <a:rPr lang="ru-RU" sz="2400" dirty="0" err="1"/>
              <a:t>қара</a:t>
            </a:r>
            <a:r>
              <a:rPr lang="ru-RU" sz="2400" dirty="0"/>
              <a:t> </a:t>
            </a:r>
            <a:r>
              <a:rPr lang="ru-RU" sz="2400" dirty="0" err="1"/>
              <a:t>сөздері</a:t>
            </a:r>
            <a:r>
              <a:rPr lang="ru-RU" sz="2400" dirty="0"/>
              <a:t>. </a:t>
            </a:r>
            <a:r>
              <a:rPr lang="ru-RU" sz="2400" dirty="0" err="1"/>
              <a:t>Абайдың</a:t>
            </a:r>
            <a:r>
              <a:rPr lang="ru-RU" sz="2400" dirty="0"/>
              <a:t> </a:t>
            </a:r>
            <a:r>
              <a:rPr lang="ru-RU" sz="2400" dirty="0" err="1"/>
              <a:t>қара</a:t>
            </a:r>
            <a:r>
              <a:rPr lang="ru-RU" sz="2400" dirty="0"/>
              <a:t> </a:t>
            </a:r>
            <a:r>
              <a:rPr lang="ru-RU" sz="2400" dirty="0" err="1"/>
              <a:t>сөздері</a:t>
            </a:r>
            <a:r>
              <a:rPr lang="ru-RU" sz="2400" dirty="0"/>
              <a:t> (</a:t>
            </a:r>
            <a:r>
              <a:rPr lang="ru-RU" sz="2400" dirty="0" err="1"/>
              <a:t>Ғақлия</a:t>
            </a:r>
            <a:r>
              <a:rPr lang="ru-RU" sz="2400" dirty="0"/>
              <a:t>) - </a:t>
            </a:r>
            <a:r>
              <a:rPr lang="ru-RU" sz="2400" dirty="0" err="1"/>
              <a:t>ұлы</a:t>
            </a:r>
            <a:r>
              <a:rPr lang="ru-RU" sz="2400" dirty="0"/>
              <a:t> </a:t>
            </a:r>
            <a:r>
              <a:rPr lang="ru-RU" sz="2400" dirty="0" err="1"/>
              <a:t>ақынның</a:t>
            </a:r>
            <a:r>
              <a:rPr lang="ru-RU" sz="2400" dirty="0"/>
              <a:t> </a:t>
            </a:r>
            <a:r>
              <a:rPr lang="ru-RU" sz="2400" dirty="0" err="1"/>
              <a:t>сөз</a:t>
            </a:r>
            <a:r>
              <a:rPr lang="ru-RU" sz="2400" dirty="0"/>
              <a:t> </a:t>
            </a:r>
            <a:r>
              <a:rPr lang="ru-RU" sz="2400" dirty="0" err="1"/>
              <a:t>өнеріндегі</a:t>
            </a:r>
            <a:r>
              <a:rPr lang="ru-RU" sz="2400" dirty="0"/>
              <a:t> </a:t>
            </a:r>
            <a:r>
              <a:rPr lang="ru-RU" sz="2400" dirty="0" err="1"/>
              <a:t>көркемдік</a:t>
            </a:r>
            <a:r>
              <a:rPr lang="ru-RU" sz="2400" dirty="0"/>
              <a:t> </a:t>
            </a:r>
            <a:r>
              <a:rPr lang="ru-RU" sz="2400" dirty="0" err="1"/>
              <a:t>қуатын</a:t>
            </a:r>
            <a:r>
              <a:rPr lang="ru-RU" sz="2400" dirty="0"/>
              <a:t>, </a:t>
            </a:r>
            <a:r>
              <a:rPr lang="ru-RU" sz="2400" dirty="0" err="1"/>
              <a:t>философиядағы</a:t>
            </a:r>
            <a:r>
              <a:rPr lang="ru-RU" sz="2400" dirty="0"/>
              <a:t> </a:t>
            </a:r>
            <a:r>
              <a:rPr lang="ru-RU" sz="2400" dirty="0" err="1"/>
              <a:t>даналық</a:t>
            </a:r>
            <a:r>
              <a:rPr lang="ru-RU" sz="2400" dirty="0"/>
              <a:t> </a:t>
            </a:r>
            <a:r>
              <a:rPr lang="ru-RU" sz="2400" dirty="0" err="1"/>
              <a:t>дүниетанымын</a:t>
            </a:r>
            <a:r>
              <a:rPr lang="ru-RU" sz="2400" dirty="0"/>
              <a:t> </a:t>
            </a:r>
            <a:r>
              <a:rPr lang="ru-RU" sz="2400" dirty="0" err="1"/>
              <a:t>даралап</a:t>
            </a:r>
            <a:r>
              <a:rPr lang="ru-RU" sz="2400" dirty="0"/>
              <a:t> </a:t>
            </a:r>
            <a:r>
              <a:rPr lang="ru-RU" sz="2400" dirty="0" err="1"/>
              <a:t>көрсететін</a:t>
            </a:r>
            <a:r>
              <a:rPr lang="ru-RU" sz="2400" dirty="0"/>
              <a:t> </a:t>
            </a:r>
            <a:r>
              <a:rPr lang="ru-RU" sz="2400" dirty="0" err="1"/>
              <a:t>классикалық</a:t>
            </a:r>
            <a:r>
              <a:rPr lang="ru-RU" sz="2400" dirty="0"/>
              <a:t> </a:t>
            </a:r>
            <a:r>
              <a:rPr lang="ru-RU" sz="2400" dirty="0" err="1"/>
              <a:t>стильде</a:t>
            </a:r>
            <a:r>
              <a:rPr lang="ru-RU" sz="2400" dirty="0"/>
              <a:t> </a:t>
            </a:r>
            <a:r>
              <a:rPr lang="ru-RU" sz="2400" dirty="0" err="1"/>
              <a:t>жазылған</a:t>
            </a:r>
            <a:r>
              <a:rPr lang="ru-RU" sz="2400" dirty="0"/>
              <a:t> </a:t>
            </a:r>
            <a:r>
              <a:rPr lang="ru-RU" sz="2400" dirty="0" err="1"/>
              <a:t>прозалық</a:t>
            </a:r>
            <a:r>
              <a:rPr lang="ru-RU" sz="2400" dirty="0"/>
              <a:t> </a:t>
            </a:r>
            <a:r>
              <a:rPr lang="ru-RU" sz="2400" dirty="0" err="1"/>
              <a:t>шығармасы</a:t>
            </a:r>
            <a:r>
              <a:rPr lang="ru-RU" sz="2400" dirty="0"/>
              <a:t>. </a:t>
            </a:r>
            <a:r>
              <a:rPr lang="ru-RU" sz="2400" dirty="0" err="1"/>
              <a:t>Жалпы</a:t>
            </a:r>
            <a:r>
              <a:rPr lang="ru-RU" sz="2400" dirty="0"/>
              <a:t> саны </a:t>
            </a:r>
            <a:r>
              <a:rPr lang="ru-RU" sz="2400" dirty="0" err="1"/>
              <a:t>қырық</a:t>
            </a:r>
            <a:r>
              <a:rPr lang="ru-RU" sz="2400" dirty="0"/>
              <a:t> бес </a:t>
            </a:r>
            <a:r>
              <a:rPr lang="ru-RU" sz="2400" dirty="0" err="1"/>
              <a:t>бөлек</a:t>
            </a:r>
            <a:r>
              <a:rPr lang="ru-RU" sz="2400" dirty="0"/>
              <a:t> </a:t>
            </a:r>
            <a:r>
              <a:rPr lang="ru-RU" sz="2400" dirty="0" err="1"/>
              <a:t>шығармадан</a:t>
            </a:r>
            <a:r>
              <a:rPr lang="ru-RU" sz="2400" dirty="0"/>
              <a:t> </a:t>
            </a:r>
            <a:r>
              <a:rPr lang="ru-RU" sz="2400" dirty="0" err="1"/>
              <a:t>тұратын</a:t>
            </a:r>
            <a:r>
              <a:rPr lang="ru-RU" sz="2400" dirty="0"/>
              <a:t> </a:t>
            </a:r>
            <a:r>
              <a:rPr lang="ru-RU" sz="2400" dirty="0" err="1"/>
              <a:t>Абайдың</a:t>
            </a:r>
            <a:r>
              <a:rPr lang="ru-RU" sz="2400" dirty="0"/>
              <a:t> </a:t>
            </a:r>
            <a:r>
              <a:rPr lang="ru-RU" sz="2400" dirty="0" err="1"/>
              <a:t>қара</a:t>
            </a:r>
            <a:r>
              <a:rPr lang="ru-RU" sz="2400" dirty="0"/>
              <a:t> </a:t>
            </a:r>
            <a:r>
              <a:rPr lang="ru-RU" sz="2400" dirty="0" err="1"/>
              <a:t>сөздері</a:t>
            </a:r>
            <a:r>
              <a:rPr lang="ru-RU" sz="2400" dirty="0"/>
              <a:t> </a:t>
            </a:r>
            <a:r>
              <a:rPr lang="ru-RU" sz="2400" dirty="0" err="1"/>
              <a:t>тақырыбы</a:t>
            </a:r>
            <a:r>
              <a:rPr lang="ru-RU" sz="2400" dirty="0"/>
              <a:t> </a:t>
            </a:r>
            <a:r>
              <a:rPr lang="ru-RU" sz="2400" dirty="0" err="1"/>
              <a:t>жағынан</a:t>
            </a:r>
            <a:r>
              <a:rPr lang="ru-RU" sz="2400" dirty="0"/>
              <a:t> </a:t>
            </a:r>
            <a:r>
              <a:rPr lang="ru-RU" sz="2400" dirty="0" err="1"/>
              <a:t>бір</a:t>
            </a:r>
            <a:r>
              <a:rPr lang="ru-RU" sz="2400" dirty="0"/>
              <a:t> </a:t>
            </a:r>
            <a:r>
              <a:rPr lang="ru-RU" sz="2400" dirty="0" err="1"/>
              <a:t>бағытта</a:t>
            </a:r>
            <a:r>
              <a:rPr lang="ru-RU" sz="2400" dirty="0"/>
              <a:t> </a:t>
            </a:r>
            <a:r>
              <a:rPr lang="ru-RU" sz="2400" dirty="0" err="1"/>
              <a:t>жазылмаған</a:t>
            </a:r>
            <a:r>
              <a:rPr lang="ru-RU" sz="2400" dirty="0"/>
              <a:t>, </a:t>
            </a:r>
            <a:r>
              <a:rPr lang="ru-RU" sz="2400" dirty="0" err="1"/>
              <a:t>әр</a:t>
            </a:r>
            <a:r>
              <a:rPr lang="ru-RU" sz="2400" dirty="0"/>
              <a:t> </a:t>
            </a:r>
            <a:r>
              <a:rPr lang="ru-RU" sz="2400" dirty="0" err="1"/>
              <a:t>алуан</a:t>
            </a:r>
            <a:r>
              <a:rPr lang="ru-RU" sz="2400" dirty="0"/>
              <a:t>. </a:t>
            </a:r>
            <a:r>
              <a:rPr lang="ru-RU" sz="2400" dirty="0" err="1"/>
              <a:t>Оның</a:t>
            </a:r>
            <a:r>
              <a:rPr lang="ru-RU" sz="2400" dirty="0"/>
              <a:t> </a:t>
            </a:r>
            <a:r>
              <a:rPr lang="ru-RU" sz="2400" dirty="0" err="1"/>
              <a:t>алты-жеті</a:t>
            </a:r>
            <a:r>
              <a:rPr lang="ru-RU" sz="2400" dirty="0"/>
              <a:t> </a:t>
            </a:r>
            <a:r>
              <a:rPr lang="ru-RU" sz="2400" dirty="0" err="1"/>
              <a:t>үлгісі</a:t>
            </a:r>
            <a:r>
              <a:rPr lang="ru-RU" sz="2400" dirty="0"/>
              <a:t> </a:t>
            </a:r>
            <a:r>
              <a:rPr lang="ru-RU" sz="2400" dirty="0" err="1"/>
              <a:t>қысқа</a:t>
            </a:r>
            <a:r>
              <a:rPr lang="ru-RU" sz="2400" dirty="0"/>
              <a:t> </a:t>
            </a:r>
            <a:r>
              <a:rPr lang="ru-RU" sz="2400" dirty="0" err="1"/>
              <a:t>болса</a:t>
            </a:r>
            <a:r>
              <a:rPr lang="ru-RU" sz="2400" dirty="0"/>
              <a:t>, </a:t>
            </a:r>
            <a:r>
              <a:rPr lang="ru-RU" sz="2400" dirty="0" err="1"/>
              <a:t>қайсыбіреуі</a:t>
            </a:r>
            <a:r>
              <a:rPr lang="ru-RU" sz="2400" dirty="0"/>
              <a:t> </a:t>
            </a:r>
            <a:r>
              <a:rPr lang="ru-RU" sz="2400" dirty="0" err="1"/>
              <a:t>мазмұн</a:t>
            </a:r>
            <a:r>
              <a:rPr lang="ru-RU" sz="2400" dirty="0"/>
              <a:t>, </a:t>
            </a:r>
            <a:r>
              <a:rPr lang="ru-RU" sz="2400" dirty="0" err="1"/>
              <a:t>тақырып</a:t>
            </a:r>
            <a:r>
              <a:rPr lang="ru-RU" sz="2400" dirty="0"/>
              <a:t> </a:t>
            </a:r>
            <a:r>
              <a:rPr lang="ru-RU" sz="2400" dirty="0" err="1"/>
              <a:t>жағынан</a:t>
            </a:r>
            <a:r>
              <a:rPr lang="ru-RU" sz="2400" dirty="0"/>
              <a:t> </a:t>
            </a:r>
            <a:r>
              <a:rPr lang="ru-RU" sz="2400" dirty="0" err="1"/>
              <a:t>өзгешелеу</a:t>
            </a:r>
            <a:r>
              <a:rPr lang="ru-RU" sz="2400" dirty="0"/>
              <a:t>, </a:t>
            </a:r>
            <a:r>
              <a:rPr lang="ru-RU" sz="2400" dirty="0" err="1"/>
              <a:t>ауқымды</a:t>
            </a:r>
            <a:r>
              <a:rPr lang="ru-RU" sz="2400" dirty="0"/>
              <a:t> </a:t>
            </a:r>
            <a:r>
              <a:rPr lang="ru-RU" sz="2400" dirty="0" err="1"/>
              <a:t>болып</a:t>
            </a:r>
            <a:r>
              <a:rPr lang="ru-RU" sz="2400" dirty="0"/>
              <a:t> </a:t>
            </a:r>
            <a:r>
              <a:rPr lang="ru-RU" sz="2400" dirty="0" err="1"/>
              <a:t>келеді</a:t>
            </a:r>
            <a:r>
              <a:rPr lang="ru-RU" sz="2400" dirty="0"/>
              <a:t>. Абай </a:t>
            </a:r>
            <a:r>
              <a:rPr lang="ru-RU" sz="2400" dirty="0" err="1"/>
              <a:t>өзінің</a:t>
            </a:r>
            <a:r>
              <a:rPr lang="ru-RU" sz="2400" dirty="0"/>
              <a:t> </a:t>
            </a:r>
            <a:r>
              <a:rPr lang="ru-RU" sz="2400" dirty="0" err="1"/>
              <a:t>қара</a:t>
            </a:r>
            <a:r>
              <a:rPr lang="ru-RU" sz="2400" dirty="0"/>
              <a:t> </a:t>
            </a:r>
            <a:r>
              <a:rPr lang="ru-RU" sz="2400" dirty="0" err="1"/>
              <a:t>сөздерінде</a:t>
            </a:r>
            <a:r>
              <a:rPr lang="ru-RU" sz="2400" dirty="0"/>
              <a:t> </a:t>
            </a:r>
            <a:r>
              <a:rPr lang="ru-RU" sz="2400" dirty="0" err="1"/>
              <a:t>шығарманың</a:t>
            </a:r>
            <a:r>
              <a:rPr lang="ru-RU" sz="2400" dirty="0"/>
              <a:t> </a:t>
            </a:r>
            <a:r>
              <a:rPr lang="ru-RU" sz="2400" dirty="0" err="1"/>
              <a:t>ажарына</a:t>
            </a:r>
            <a:r>
              <a:rPr lang="ru-RU" sz="2400" dirty="0"/>
              <a:t> </a:t>
            </a:r>
            <a:r>
              <a:rPr lang="ru-RU" sz="2400" dirty="0" err="1"/>
              <a:t>ғана</a:t>
            </a:r>
            <a:r>
              <a:rPr lang="ru-RU" sz="2400" dirty="0"/>
              <a:t> </a:t>
            </a:r>
            <a:r>
              <a:rPr lang="ru-RU" sz="2400" dirty="0" err="1"/>
              <a:t>назар</a:t>
            </a:r>
            <a:r>
              <a:rPr lang="ru-RU" sz="2400" dirty="0"/>
              <a:t> </a:t>
            </a:r>
            <a:r>
              <a:rPr lang="ru-RU" sz="2400" dirty="0" err="1"/>
              <a:t>аударып</a:t>
            </a:r>
            <a:r>
              <a:rPr lang="ru-RU" sz="2400" dirty="0"/>
              <a:t> </a:t>
            </a:r>
            <a:r>
              <a:rPr lang="ru-RU" sz="2400" dirty="0" err="1"/>
              <a:t>қоймай</a:t>
            </a:r>
            <a:r>
              <a:rPr lang="ru-RU" sz="2400" dirty="0"/>
              <a:t>, </a:t>
            </a:r>
            <a:r>
              <a:rPr lang="ru-RU" sz="2400" dirty="0" err="1"/>
              <a:t>оның</a:t>
            </a:r>
            <a:r>
              <a:rPr lang="ru-RU" sz="2400" dirty="0"/>
              <a:t> </a:t>
            </a:r>
            <a:r>
              <a:rPr lang="ru-RU" sz="2400" dirty="0" err="1"/>
              <a:t>тереңдігіне</a:t>
            </a:r>
            <a:r>
              <a:rPr lang="ru-RU" sz="2400" dirty="0"/>
              <a:t>, </a:t>
            </a:r>
            <a:r>
              <a:rPr lang="ru-RU" sz="2400" dirty="0" err="1"/>
              <a:t>логикалық</a:t>
            </a:r>
            <a:r>
              <a:rPr lang="ru-RU" sz="2400" dirty="0"/>
              <a:t> </a:t>
            </a:r>
            <a:r>
              <a:rPr lang="ru-RU" sz="2400" dirty="0" err="1"/>
              <a:t>мәніне</a:t>
            </a:r>
            <a:r>
              <a:rPr lang="ru-RU" sz="2400" dirty="0"/>
              <a:t> </a:t>
            </a:r>
            <a:r>
              <a:rPr lang="ru-RU" sz="2400" dirty="0" err="1"/>
              <a:t>зор</a:t>
            </a:r>
            <a:r>
              <a:rPr lang="ru-RU" sz="2400" dirty="0"/>
              <a:t> </a:t>
            </a:r>
            <a:r>
              <a:rPr lang="ru-RU" sz="2400" dirty="0" err="1"/>
              <a:t>салған</a:t>
            </a:r>
            <a:r>
              <a:rPr lang="ru-RU" sz="2400" dirty="0"/>
              <a:t>.</a:t>
            </a:r>
          </a:p>
        </p:txBody>
      </p:sp>
    </p:spTree>
    <p:extLst>
      <p:ext uri="{BB962C8B-B14F-4D97-AF65-F5344CB8AC3E}">
        <p14:creationId xmlns:p14="http://schemas.microsoft.com/office/powerpoint/2010/main" val="1615194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467544" y="1196752"/>
            <a:ext cx="3694114" cy="4074698"/>
          </a:xfrm>
        </p:spPr>
        <p:txBody>
          <a:bodyPr>
            <a:normAutofit/>
          </a:bodyPr>
          <a:lstStyle/>
          <a:p>
            <a:pPr marL="0" indent="0">
              <a:buNone/>
            </a:pPr>
            <a:r>
              <a:rPr lang="ru-RU" sz="2400" dirty="0" err="1"/>
              <a:t>Оның</a:t>
            </a:r>
            <a:r>
              <a:rPr lang="ru-RU" sz="2400" dirty="0"/>
              <a:t> </a:t>
            </a:r>
            <a:r>
              <a:rPr lang="ru-RU" sz="2400" dirty="0" err="1"/>
              <a:t>қара</a:t>
            </a:r>
            <a:r>
              <a:rPr lang="ru-RU" sz="2400" dirty="0"/>
              <a:t> </a:t>
            </a:r>
            <a:r>
              <a:rPr lang="ru-RU" sz="2400" dirty="0" err="1"/>
              <a:t>сөздерінің</a:t>
            </a:r>
            <a:r>
              <a:rPr lang="ru-RU" sz="2400" dirty="0"/>
              <a:t> </a:t>
            </a:r>
            <a:r>
              <a:rPr lang="ru-RU" sz="2400" dirty="0" err="1"/>
              <a:t>бірнешеуі</a:t>
            </a:r>
            <a:r>
              <a:rPr lang="ru-RU" sz="2400" dirty="0"/>
              <a:t> </a:t>
            </a:r>
            <a:r>
              <a:rPr lang="ru-RU" sz="2400" dirty="0" err="1"/>
              <a:t>ең</a:t>
            </a:r>
            <a:r>
              <a:rPr lang="ru-RU" sz="2400" dirty="0"/>
              <a:t> </a:t>
            </a:r>
            <a:r>
              <a:rPr lang="ru-RU" sz="2400" dirty="0" err="1"/>
              <a:t>алғаш</a:t>
            </a:r>
            <a:r>
              <a:rPr lang="ru-RU" sz="2400" dirty="0"/>
              <a:t> 1918 ж. </a:t>
            </a:r>
            <a:r>
              <a:rPr lang="ru-RU" sz="2400" dirty="0" err="1"/>
              <a:t>Семейде</a:t>
            </a:r>
            <a:r>
              <a:rPr lang="ru-RU" sz="2400" dirty="0"/>
              <a:t> </a:t>
            </a:r>
            <a:r>
              <a:rPr lang="ru-RU" sz="2400" dirty="0" err="1"/>
              <a:t>шыққан</a:t>
            </a:r>
            <a:r>
              <a:rPr lang="ru-RU" sz="2400" dirty="0"/>
              <a:t> "Абай" </a:t>
            </a:r>
            <a:r>
              <a:rPr lang="ru-RU" sz="2400" dirty="0" err="1"/>
              <a:t>журналында</a:t>
            </a:r>
            <a:r>
              <a:rPr lang="ru-RU" sz="2400" dirty="0"/>
              <a:t> </a:t>
            </a:r>
            <a:r>
              <a:rPr lang="ru-RU" sz="2400" dirty="0" err="1"/>
              <a:t>жарық</a:t>
            </a:r>
            <a:r>
              <a:rPr lang="ru-RU" sz="2400" dirty="0"/>
              <a:t> </a:t>
            </a:r>
            <a:r>
              <a:rPr lang="ru-RU" sz="2400" dirty="0" err="1"/>
              <a:t>көрді</a:t>
            </a:r>
            <a:r>
              <a:rPr lang="ru-RU" sz="2400" dirty="0"/>
              <a:t>. </a:t>
            </a:r>
            <a:r>
              <a:rPr lang="ru-RU" sz="2400" dirty="0" err="1"/>
              <a:t>Кейіннен</a:t>
            </a:r>
            <a:r>
              <a:rPr lang="ru-RU" sz="2400" dirty="0"/>
              <a:t>, </a:t>
            </a:r>
            <a:r>
              <a:rPr lang="ru-RU" sz="2400" dirty="0" err="1"/>
              <a:t>Абайдың</a:t>
            </a:r>
            <a:r>
              <a:rPr lang="ru-RU" sz="2400" dirty="0"/>
              <a:t> </a:t>
            </a:r>
            <a:r>
              <a:rPr lang="ru-RU" sz="2400" dirty="0" err="1"/>
              <a:t>қара</a:t>
            </a:r>
            <a:r>
              <a:rPr lang="ru-RU" sz="2400" dirty="0"/>
              <a:t> </a:t>
            </a:r>
            <a:r>
              <a:rPr lang="ru-RU" sz="2400" dirty="0" err="1"/>
              <a:t>сөздері</a:t>
            </a:r>
            <a:r>
              <a:rPr lang="ru-RU" sz="2400" dirty="0"/>
              <a:t> </a:t>
            </a:r>
            <a:r>
              <a:rPr lang="ru-RU" sz="2400" dirty="0" err="1"/>
              <a:t>орыс</a:t>
            </a:r>
            <a:r>
              <a:rPr lang="ru-RU" sz="2400" dirty="0"/>
              <a:t>, </a:t>
            </a:r>
            <a:r>
              <a:rPr lang="ru-RU" sz="2400" dirty="0" err="1"/>
              <a:t>қытай</a:t>
            </a:r>
            <a:r>
              <a:rPr lang="ru-RU" sz="2400" dirty="0"/>
              <a:t>, француз, </a:t>
            </a:r>
            <a:r>
              <a:rPr lang="ru-RU" sz="2400" dirty="0" err="1"/>
              <a:t>т.б</a:t>
            </a:r>
            <a:r>
              <a:rPr lang="ru-RU" sz="2400" dirty="0"/>
              <a:t>. </a:t>
            </a:r>
            <a:r>
              <a:rPr lang="ru-RU" sz="2400" dirty="0" err="1"/>
              <a:t>көптеген</a:t>
            </a:r>
            <a:r>
              <a:rPr lang="ru-RU" sz="2400" dirty="0"/>
              <a:t> </a:t>
            </a:r>
            <a:r>
              <a:rPr lang="ru-RU" sz="2400" dirty="0" err="1"/>
              <a:t>әлем</a:t>
            </a:r>
            <a:r>
              <a:rPr lang="ru-RU" sz="2400" dirty="0"/>
              <a:t> </a:t>
            </a:r>
            <a:r>
              <a:rPr lang="ru-RU" sz="2400" dirty="0" err="1"/>
              <a:t>тілдеріне</a:t>
            </a:r>
            <a:r>
              <a:rPr lang="ru-RU" sz="2400" dirty="0"/>
              <a:t> </a:t>
            </a:r>
            <a:r>
              <a:rPr lang="ru-RU" sz="2400" dirty="0" err="1"/>
              <a:t>аударылды</a:t>
            </a:r>
            <a:r>
              <a:rPr lang="ru-RU" sz="2400" dirty="0"/>
              <a:t>.</a:t>
            </a:r>
          </a:p>
        </p:txBody>
      </p:sp>
      <p:pic>
        <p:nvPicPr>
          <p:cNvPr id="2050" name="Picture 2" descr="C:\Users\Асема\Pictures\abay_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548680"/>
            <a:ext cx="4631726" cy="5598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71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036496" cy="6986528"/>
          </a:xfrm>
          <a:prstGeom prst="rect">
            <a:avLst/>
          </a:prstGeom>
        </p:spPr>
        <p:txBody>
          <a:bodyPr wrap="square">
            <a:spAutoFit/>
          </a:bodyPr>
          <a:lstStyle/>
          <a:p>
            <a:pPr algn="ctr"/>
            <a:r>
              <a:rPr lang="ru-RU" sz="1600" dirty="0" smtClean="0"/>
              <a:t>ОТЫЗ ТОҒЫЗЫНШЫ СӨЗ </a:t>
            </a:r>
          </a:p>
          <a:p>
            <a:pPr algn="ctr"/>
            <a:endParaRPr lang="ru-RU" sz="1600" dirty="0" smtClean="0"/>
          </a:p>
          <a:p>
            <a:pPr algn="ctr"/>
            <a:r>
              <a:rPr lang="ru-RU" sz="1600" dirty="0" smtClean="0"/>
              <a:t>Рас, </a:t>
            </a:r>
            <a:r>
              <a:rPr lang="ru-RU" sz="1600" dirty="0" err="1" smtClean="0"/>
              <a:t>бұрынғы</a:t>
            </a:r>
            <a:r>
              <a:rPr lang="ru-RU" sz="1600" dirty="0" smtClean="0"/>
              <a:t> </a:t>
            </a:r>
            <a:r>
              <a:rPr lang="ru-RU" sz="1600" dirty="0" err="1" smtClean="0"/>
              <a:t>біздің</a:t>
            </a:r>
            <a:r>
              <a:rPr lang="ru-RU" sz="1600" dirty="0" smtClean="0"/>
              <a:t> </a:t>
            </a:r>
            <a:r>
              <a:rPr lang="ru-RU" sz="1600" dirty="0" err="1" smtClean="0"/>
              <a:t>ата-бабаларымыздың</a:t>
            </a:r>
            <a:r>
              <a:rPr lang="ru-RU" sz="1600" dirty="0" smtClean="0"/>
              <a:t> </a:t>
            </a:r>
            <a:r>
              <a:rPr lang="ru-RU" sz="1600" dirty="0" err="1" smtClean="0"/>
              <a:t>бұл</a:t>
            </a:r>
            <a:r>
              <a:rPr lang="ru-RU" sz="1600" dirty="0" smtClean="0"/>
              <a:t> </a:t>
            </a:r>
            <a:r>
              <a:rPr lang="ru-RU" sz="1600" dirty="0" err="1" smtClean="0"/>
              <a:t>замандағылардан</a:t>
            </a:r>
            <a:r>
              <a:rPr lang="ru-RU" sz="1600" dirty="0" smtClean="0"/>
              <a:t> </a:t>
            </a:r>
            <a:r>
              <a:rPr lang="ru-RU" sz="1600" dirty="0" err="1" smtClean="0"/>
              <a:t>білімі</a:t>
            </a:r>
            <a:r>
              <a:rPr lang="ru-RU" sz="1600" dirty="0" smtClean="0"/>
              <a:t>, </a:t>
            </a:r>
            <a:r>
              <a:rPr lang="ru-RU" sz="1600" dirty="0" err="1" smtClean="0"/>
              <a:t>күтімі</a:t>
            </a:r>
            <a:r>
              <a:rPr lang="ru-RU" sz="1600" dirty="0" smtClean="0"/>
              <a:t>, </a:t>
            </a:r>
            <a:r>
              <a:rPr lang="ru-RU" sz="1600" dirty="0" err="1" smtClean="0"/>
              <a:t>сыпайылығы</a:t>
            </a:r>
            <a:r>
              <a:rPr lang="ru-RU" sz="1600" dirty="0" smtClean="0"/>
              <a:t>, </a:t>
            </a:r>
            <a:r>
              <a:rPr lang="ru-RU" sz="1600" dirty="0" err="1" smtClean="0"/>
              <a:t>тазалығы</a:t>
            </a:r>
            <a:r>
              <a:rPr lang="ru-RU" sz="1600" dirty="0" smtClean="0"/>
              <a:t> </a:t>
            </a:r>
            <a:r>
              <a:rPr lang="ru-RU" sz="1600" dirty="0" err="1" smtClean="0"/>
              <a:t>төмен</a:t>
            </a:r>
            <a:r>
              <a:rPr lang="ru-RU" sz="1600" dirty="0" smtClean="0"/>
              <a:t> </a:t>
            </a:r>
            <a:r>
              <a:rPr lang="ru-RU" sz="1600" dirty="0" err="1" smtClean="0"/>
              <a:t>болған</a:t>
            </a:r>
            <a:r>
              <a:rPr lang="ru-RU" sz="1600" dirty="0" smtClean="0"/>
              <a:t>. </a:t>
            </a:r>
            <a:r>
              <a:rPr lang="ru-RU" sz="1600" dirty="0" err="1" smtClean="0"/>
              <a:t>Бірақ</a:t>
            </a:r>
            <a:r>
              <a:rPr lang="ru-RU" sz="1600" dirty="0" smtClean="0"/>
              <a:t> </a:t>
            </a:r>
            <a:r>
              <a:rPr lang="ru-RU" sz="1600" dirty="0" err="1" smtClean="0"/>
              <a:t>бұл</a:t>
            </a:r>
            <a:r>
              <a:rPr lang="ru-RU" sz="1600" dirty="0" smtClean="0"/>
              <a:t> </a:t>
            </a:r>
            <a:r>
              <a:rPr lang="ru-RU" sz="1600" dirty="0" err="1" smtClean="0"/>
              <a:t>замандағылардан</a:t>
            </a:r>
            <a:r>
              <a:rPr lang="ru-RU" sz="1600" dirty="0" smtClean="0"/>
              <a:t> </a:t>
            </a:r>
            <a:r>
              <a:rPr lang="ru-RU" sz="1600" dirty="0" err="1" smtClean="0"/>
              <a:t>артық</a:t>
            </a:r>
            <a:r>
              <a:rPr lang="ru-RU" sz="1600" dirty="0" smtClean="0"/>
              <a:t> </a:t>
            </a:r>
            <a:r>
              <a:rPr lang="ru-RU" sz="1600" dirty="0" err="1" smtClean="0"/>
              <a:t>екі</a:t>
            </a:r>
            <a:r>
              <a:rPr lang="ru-RU" sz="1600" dirty="0" smtClean="0"/>
              <a:t> </a:t>
            </a:r>
            <a:r>
              <a:rPr lang="ru-RU" sz="1600" dirty="0" err="1" smtClean="0"/>
              <a:t>мінезі</a:t>
            </a:r>
            <a:r>
              <a:rPr lang="ru-RU" sz="1600" dirty="0" smtClean="0"/>
              <a:t> бар </a:t>
            </a:r>
            <a:r>
              <a:rPr lang="ru-RU" sz="1600" dirty="0" err="1" smtClean="0"/>
              <a:t>екен</a:t>
            </a:r>
            <a:r>
              <a:rPr lang="ru-RU" sz="1600" dirty="0" smtClean="0"/>
              <a:t>. </a:t>
            </a:r>
            <a:r>
              <a:rPr lang="ru-RU" sz="1600" dirty="0" err="1" smtClean="0"/>
              <a:t>Ендігі</a:t>
            </a:r>
            <a:r>
              <a:rPr lang="ru-RU" sz="1600" dirty="0" smtClean="0"/>
              <a:t> </a:t>
            </a:r>
            <a:r>
              <a:rPr lang="ru-RU" sz="1600" dirty="0" err="1" smtClean="0"/>
              <a:t>жұрт</a:t>
            </a:r>
            <a:r>
              <a:rPr lang="ru-RU" sz="1600" dirty="0" smtClean="0"/>
              <a:t> </a:t>
            </a:r>
            <a:r>
              <a:rPr lang="ru-RU" sz="1600" dirty="0" err="1" smtClean="0"/>
              <a:t>ата-бабаларымыздың</a:t>
            </a:r>
            <a:r>
              <a:rPr lang="ru-RU" sz="1600" dirty="0" smtClean="0"/>
              <a:t> </a:t>
            </a:r>
            <a:r>
              <a:rPr lang="ru-RU" sz="1600" dirty="0" err="1" smtClean="0"/>
              <a:t>мінді</a:t>
            </a:r>
            <a:r>
              <a:rPr lang="ru-RU" sz="1600" dirty="0" smtClean="0"/>
              <a:t> </a:t>
            </a:r>
            <a:r>
              <a:rPr lang="ru-RU" sz="1600" dirty="0" err="1" smtClean="0"/>
              <a:t>ісін</a:t>
            </a:r>
            <a:r>
              <a:rPr lang="ru-RU" sz="1600" dirty="0" smtClean="0"/>
              <a:t> </a:t>
            </a:r>
            <a:r>
              <a:rPr lang="ru-RU" sz="1600" dirty="0" err="1" smtClean="0"/>
              <a:t>бір-бірлеп</a:t>
            </a:r>
            <a:r>
              <a:rPr lang="ru-RU" sz="1600" dirty="0" smtClean="0"/>
              <a:t> </a:t>
            </a:r>
            <a:r>
              <a:rPr lang="ru-RU" sz="1600" dirty="0" err="1" smtClean="0"/>
              <a:t>тастап</a:t>
            </a:r>
            <a:r>
              <a:rPr lang="ru-RU" sz="1600" dirty="0" smtClean="0"/>
              <a:t> </a:t>
            </a:r>
            <a:r>
              <a:rPr lang="ru-RU" sz="1600" dirty="0" err="1" smtClean="0"/>
              <a:t>келеміз</a:t>
            </a:r>
            <a:r>
              <a:rPr lang="ru-RU" sz="1600" dirty="0" smtClean="0"/>
              <a:t>, </a:t>
            </a:r>
            <a:r>
              <a:rPr lang="ru-RU" sz="1600" dirty="0" err="1" smtClean="0"/>
              <a:t>әлгі</a:t>
            </a:r>
            <a:r>
              <a:rPr lang="ru-RU" sz="1600" dirty="0" smtClean="0"/>
              <a:t> </a:t>
            </a:r>
            <a:r>
              <a:rPr lang="ru-RU" sz="1600" dirty="0" err="1" smtClean="0"/>
              <a:t>екі</a:t>
            </a:r>
            <a:r>
              <a:rPr lang="ru-RU" sz="1600" dirty="0" smtClean="0"/>
              <a:t> </a:t>
            </a:r>
            <a:r>
              <a:rPr lang="ru-RU" sz="1600" dirty="0" err="1" smtClean="0"/>
              <a:t>ғана</a:t>
            </a:r>
            <a:r>
              <a:rPr lang="ru-RU" sz="1600" dirty="0" smtClean="0"/>
              <a:t> </a:t>
            </a:r>
            <a:r>
              <a:rPr lang="ru-RU" sz="1600" dirty="0" err="1" smtClean="0"/>
              <a:t>тәуір</a:t>
            </a:r>
            <a:r>
              <a:rPr lang="ru-RU" sz="1600" dirty="0" smtClean="0"/>
              <a:t> </a:t>
            </a:r>
            <a:r>
              <a:rPr lang="ru-RU" sz="1600" dirty="0" err="1" smtClean="0"/>
              <a:t>ісін</a:t>
            </a:r>
            <a:r>
              <a:rPr lang="ru-RU" sz="1600" dirty="0" smtClean="0"/>
              <a:t> </a:t>
            </a:r>
            <a:r>
              <a:rPr lang="ru-RU" sz="1600" dirty="0" err="1" smtClean="0"/>
              <a:t>біржола</a:t>
            </a:r>
            <a:r>
              <a:rPr lang="ru-RU" sz="1600" dirty="0" smtClean="0"/>
              <a:t> </a:t>
            </a:r>
            <a:r>
              <a:rPr lang="ru-RU" sz="1600" dirty="0" err="1" smtClean="0"/>
              <a:t>жоғалтып</a:t>
            </a:r>
            <a:r>
              <a:rPr lang="ru-RU" sz="1600" dirty="0" smtClean="0"/>
              <a:t> </a:t>
            </a:r>
            <a:r>
              <a:rPr lang="ru-RU" sz="1600" dirty="0" err="1" smtClean="0"/>
              <a:t>алдық</a:t>
            </a:r>
            <a:r>
              <a:rPr lang="ru-RU" sz="1600" dirty="0" smtClean="0"/>
              <a:t>. Осы </a:t>
            </a:r>
            <a:r>
              <a:rPr lang="ru-RU" sz="1600" dirty="0" err="1" smtClean="0"/>
              <a:t>күнгілер</a:t>
            </a:r>
            <a:r>
              <a:rPr lang="ru-RU" sz="1600" dirty="0" smtClean="0"/>
              <a:t> </a:t>
            </a:r>
            <a:r>
              <a:rPr lang="ru-RU" sz="1600" dirty="0" err="1" smtClean="0"/>
              <a:t>өзге</a:t>
            </a:r>
            <a:r>
              <a:rPr lang="ru-RU" sz="1600" dirty="0" smtClean="0"/>
              <a:t> </a:t>
            </a:r>
            <a:r>
              <a:rPr lang="ru-RU" sz="1600" dirty="0" err="1" smtClean="0"/>
              <a:t>мінезге</a:t>
            </a:r>
            <a:r>
              <a:rPr lang="ru-RU" sz="1600" dirty="0" smtClean="0"/>
              <a:t> осы </a:t>
            </a:r>
            <a:r>
              <a:rPr lang="ru-RU" sz="1600" dirty="0" err="1" smtClean="0"/>
              <a:t>өрмелеп</a:t>
            </a:r>
            <a:r>
              <a:rPr lang="ru-RU" sz="1600" dirty="0" smtClean="0"/>
              <a:t> </a:t>
            </a:r>
            <a:r>
              <a:rPr lang="ru-RU" sz="1600" dirty="0" err="1" smtClean="0"/>
              <a:t>ілгері</a:t>
            </a:r>
            <a:r>
              <a:rPr lang="ru-RU" sz="1600" dirty="0" smtClean="0"/>
              <a:t> бара </a:t>
            </a:r>
            <a:r>
              <a:rPr lang="ru-RU" sz="1600" dirty="0" err="1" smtClean="0"/>
              <a:t>жатқанына</a:t>
            </a:r>
            <a:r>
              <a:rPr lang="ru-RU" sz="1600" dirty="0" smtClean="0"/>
              <a:t> </a:t>
            </a:r>
            <a:r>
              <a:rPr lang="ru-RU" sz="1600" dirty="0" err="1" smtClean="0"/>
              <a:t>қарай</a:t>
            </a:r>
            <a:r>
              <a:rPr lang="ru-RU" sz="1600" dirty="0" smtClean="0"/>
              <a:t> </a:t>
            </a:r>
            <a:r>
              <a:rPr lang="ru-RU" sz="1600" dirty="0" err="1" smtClean="0"/>
              <a:t>сол</a:t>
            </a:r>
            <a:r>
              <a:rPr lang="ru-RU" sz="1600" dirty="0" smtClean="0"/>
              <a:t> </a:t>
            </a:r>
            <a:r>
              <a:rPr lang="ru-RU" sz="1600" dirty="0" err="1" smtClean="0"/>
              <a:t>аталарымыздың</a:t>
            </a:r>
            <a:r>
              <a:rPr lang="ru-RU" sz="1600" dirty="0" smtClean="0"/>
              <a:t> </a:t>
            </a:r>
            <a:r>
              <a:rPr lang="ru-RU" sz="1600" dirty="0" err="1" smtClean="0"/>
              <a:t>екі</a:t>
            </a:r>
            <a:r>
              <a:rPr lang="ru-RU" sz="1600" dirty="0" smtClean="0"/>
              <a:t> </a:t>
            </a:r>
            <a:r>
              <a:rPr lang="ru-RU" sz="1600" dirty="0" err="1" smtClean="0"/>
              <a:t>ғана</a:t>
            </a:r>
            <a:r>
              <a:rPr lang="ru-RU" sz="1600" dirty="0" smtClean="0"/>
              <a:t> </a:t>
            </a:r>
            <a:r>
              <a:rPr lang="ru-RU" sz="1600" dirty="0" err="1" smtClean="0"/>
              <a:t>тәуір</a:t>
            </a:r>
            <a:r>
              <a:rPr lang="ru-RU" sz="1600" dirty="0" smtClean="0"/>
              <a:t> </a:t>
            </a:r>
            <a:r>
              <a:rPr lang="ru-RU" sz="1600" dirty="0" err="1" smtClean="0"/>
              <a:t>мінезін</a:t>
            </a:r>
            <a:r>
              <a:rPr lang="ru-RU" sz="1600" dirty="0" smtClean="0"/>
              <a:t> </a:t>
            </a:r>
            <a:r>
              <a:rPr lang="ru-RU" sz="1600" dirty="0" err="1" smtClean="0"/>
              <a:t>жоғалтпай</a:t>
            </a:r>
            <a:r>
              <a:rPr lang="ru-RU" sz="1600" dirty="0" smtClean="0"/>
              <a:t> </a:t>
            </a:r>
            <a:r>
              <a:rPr lang="ru-RU" sz="1600" dirty="0" err="1" smtClean="0"/>
              <a:t>тұрсақ</a:t>
            </a:r>
            <a:r>
              <a:rPr lang="ru-RU" sz="1600" dirty="0" smtClean="0"/>
              <a:t>, </a:t>
            </a:r>
            <a:r>
              <a:rPr lang="ru-RU" sz="1600" dirty="0" err="1" smtClean="0"/>
              <a:t>біз</a:t>
            </a:r>
            <a:r>
              <a:rPr lang="ru-RU" sz="1600" dirty="0" smtClean="0"/>
              <a:t> де ел </a:t>
            </a:r>
            <a:r>
              <a:rPr lang="ru-RU" sz="1600" dirty="0" err="1" smtClean="0"/>
              <a:t>қатарына</a:t>
            </a:r>
            <a:r>
              <a:rPr lang="ru-RU" sz="1600" dirty="0" smtClean="0"/>
              <a:t> </a:t>
            </a:r>
            <a:r>
              <a:rPr lang="ru-RU" sz="1600" dirty="0" err="1" smtClean="0"/>
              <a:t>кірер</a:t>
            </a:r>
            <a:r>
              <a:rPr lang="ru-RU" sz="1600" dirty="0" smtClean="0"/>
              <a:t> </a:t>
            </a:r>
            <a:r>
              <a:rPr lang="ru-RU" sz="1600" dirty="0" err="1" smtClean="0"/>
              <a:t>едік</a:t>
            </a:r>
            <a:r>
              <a:rPr lang="ru-RU" sz="1600" dirty="0" smtClean="0"/>
              <a:t>. </a:t>
            </a:r>
            <a:r>
              <a:rPr lang="ru-RU" sz="1600" dirty="0" err="1" smtClean="0"/>
              <a:t>Сол</a:t>
            </a:r>
            <a:r>
              <a:rPr lang="ru-RU" sz="1600" dirty="0" smtClean="0"/>
              <a:t> </a:t>
            </a:r>
            <a:r>
              <a:rPr lang="ru-RU" sz="1600" dirty="0" err="1" smtClean="0"/>
              <a:t>екі</a:t>
            </a:r>
            <a:r>
              <a:rPr lang="ru-RU" sz="1600" dirty="0" smtClean="0"/>
              <a:t> </a:t>
            </a:r>
            <a:r>
              <a:rPr lang="ru-RU" sz="1600" dirty="0" err="1" smtClean="0"/>
              <a:t>мінез</a:t>
            </a:r>
            <a:r>
              <a:rPr lang="ru-RU" sz="1600" dirty="0" smtClean="0"/>
              <a:t> </a:t>
            </a:r>
            <a:r>
              <a:rPr lang="ru-RU" sz="1600" dirty="0" err="1" smtClean="0"/>
              <a:t>жоқ</a:t>
            </a:r>
            <a:r>
              <a:rPr lang="ru-RU" sz="1600" dirty="0" smtClean="0"/>
              <a:t> </a:t>
            </a:r>
            <a:r>
              <a:rPr lang="ru-RU" sz="1600" dirty="0" err="1" smtClean="0"/>
              <a:t>болған</a:t>
            </a:r>
            <a:r>
              <a:rPr lang="ru-RU" sz="1600" dirty="0" smtClean="0"/>
              <a:t> </a:t>
            </a:r>
            <a:r>
              <a:rPr lang="ru-RU" sz="1600" dirty="0" err="1" smtClean="0"/>
              <a:t>соң</a:t>
            </a:r>
            <a:r>
              <a:rPr lang="ru-RU" sz="1600" dirty="0" smtClean="0"/>
              <a:t>, </a:t>
            </a:r>
            <a:r>
              <a:rPr lang="ru-RU" sz="1600" dirty="0" err="1" smtClean="0"/>
              <a:t>әлгі</a:t>
            </a:r>
            <a:r>
              <a:rPr lang="ru-RU" sz="1600" dirty="0" smtClean="0"/>
              <a:t> </a:t>
            </a:r>
            <a:r>
              <a:rPr lang="ru-RU" sz="1600" dirty="0" err="1" smtClean="0"/>
              <a:t>үйренген</a:t>
            </a:r>
            <a:r>
              <a:rPr lang="ru-RU" sz="1600" dirty="0" smtClean="0"/>
              <a:t> </a:t>
            </a:r>
            <a:r>
              <a:rPr lang="ru-RU" sz="1600" dirty="0" err="1" smtClean="0"/>
              <a:t>өнеріміздің</a:t>
            </a:r>
            <a:r>
              <a:rPr lang="ru-RU" sz="1600" dirty="0" smtClean="0"/>
              <a:t> </a:t>
            </a:r>
            <a:r>
              <a:rPr lang="ru-RU" sz="1600" dirty="0" err="1" smtClean="0"/>
              <a:t>бәрі</a:t>
            </a:r>
            <a:r>
              <a:rPr lang="ru-RU" sz="1600" dirty="0" smtClean="0"/>
              <a:t> де </a:t>
            </a:r>
            <a:r>
              <a:rPr lang="ru-RU" sz="1600" dirty="0" err="1" smtClean="0"/>
              <a:t>адамшылыққа</a:t>
            </a:r>
            <a:r>
              <a:rPr lang="ru-RU" sz="1600" dirty="0" smtClean="0"/>
              <a:t> </a:t>
            </a:r>
            <a:r>
              <a:rPr lang="ru-RU" sz="1600" dirty="0" err="1" smtClean="0"/>
              <a:t>ұқсамайды</a:t>
            </a:r>
            <a:r>
              <a:rPr lang="ru-RU" sz="1600" dirty="0" smtClean="0"/>
              <a:t>, </a:t>
            </a:r>
            <a:r>
              <a:rPr lang="ru-RU" sz="1600" dirty="0" err="1" smtClean="0"/>
              <a:t>шайтандыққа</a:t>
            </a:r>
            <a:r>
              <a:rPr lang="ru-RU" sz="1600" dirty="0" smtClean="0"/>
              <a:t> </a:t>
            </a:r>
            <a:r>
              <a:rPr lang="ru-RU" sz="1600" dirty="0" err="1" smtClean="0"/>
              <a:t>тартып</a:t>
            </a:r>
            <a:r>
              <a:rPr lang="ru-RU" sz="1600" dirty="0" smtClean="0"/>
              <a:t> </a:t>
            </a:r>
            <a:r>
              <a:rPr lang="ru-RU" sz="1600" dirty="0" err="1" smtClean="0"/>
              <a:t>барады</a:t>
            </a:r>
            <a:r>
              <a:rPr lang="ru-RU" sz="1600" dirty="0" smtClean="0"/>
              <a:t>. </a:t>
            </a:r>
            <a:r>
              <a:rPr lang="ru-RU" sz="1600" dirty="0" err="1" smtClean="0"/>
              <a:t>Жұрттықтан</a:t>
            </a:r>
            <a:r>
              <a:rPr lang="ru-RU" sz="1600" dirty="0" smtClean="0"/>
              <a:t> </a:t>
            </a:r>
            <a:r>
              <a:rPr lang="ru-RU" sz="1600" dirty="0" err="1" smtClean="0"/>
              <a:t>кетіп</a:t>
            </a:r>
            <a:r>
              <a:rPr lang="ru-RU" sz="1600" dirty="0" smtClean="0"/>
              <a:t> бара </a:t>
            </a:r>
            <a:r>
              <a:rPr lang="ru-RU" sz="1600" dirty="0" err="1" smtClean="0"/>
              <a:t>жатқанымыздың</a:t>
            </a:r>
            <a:r>
              <a:rPr lang="ru-RU" sz="1600" dirty="0" smtClean="0"/>
              <a:t> </a:t>
            </a:r>
            <a:r>
              <a:rPr lang="ru-RU" sz="1600" dirty="0" err="1" smtClean="0"/>
              <a:t>бір</a:t>
            </a:r>
            <a:r>
              <a:rPr lang="ru-RU" sz="1600" dirty="0" smtClean="0"/>
              <a:t> </a:t>
            </a:r>
            <a:r>
              <a:rPr lang="ru-RU" sz="1600" dirty="0" err="1" smtClean="0"/>
              <a:t>үлкен</a:t>
            </a:r>
            <a:r>
              <a:rPr lang="ru-RU" sz="1600" dirty="0" smtClean="0"/>
              <a:t> </a:t>
            </a:r>
            <a:r>
              <a:rPr lang="ru-RU" sz="1600" dirty="0" err="1" smtClean="0"/>
              <a:t>себебі</a:t>
            </a:r>
            <a:r>
              <a:rPr lang="ru-RU" sz="1600" dirty="0" smtClean="0"/>
              <a:t> </a:t>
            </a:r>
            <a:r>
              <a:rPr lang="ru-RU" sz="1600" dirty="0" err="1" smtClean="0"/>
              <a:t>сол</a:t>
            </a:r>
            <a:r>
              <a:rPr lang="ru-RU" sz="1600" dirty="0" smtClean="0"/>
              <a:t> </a:t>
            </a:r>
            <a:r>
              <a:rPr lang="ru-RU" sz="1600" dirty="0" err="1" smtClean="0"/>
              <a:t>көрінеді</a:t>
            </a:r>
            <a:r>
              <a:rPr lang="ru-RU" sz="1600" dirty="0" smtClean="0"/>
              <a:t>.</a:t>
            </a:r>
          </a:p>
          <a:p>
            <a:pPr algn="ctr"/>
            <a:r>
              <a:rPr lang="ru-RU" sz="1600" dirty="0" err="1" smtClean="0"/>
              <a:t>Ол</a:t>
            </a:r>
            <a:r>
              <a:rPr lang="ru-RU" sz="1600" dirty="0" smtClean="0"/>
              <a:t> </a:t>
            </a:r>
            <a:r>
              <a:rPr lang="ru-RU" sz="1600" dirty="0" err="1" smtClean="0"/>
              <a:t>екі</a:t>
            </a:r>
            <a:r>
              <a:rPr lang="ru-RU" sz="1600" dirty="0" smtClean="0"/>
              <a:t> </a:t>
            </a:r>
            <a:r>
              <a:rPr lang="ru-RU" sz="1600" dirty="0" err="1" smtClean="0"/>
              <a:t>мінезі</a:t>
            </a:r>
            <a:r>
              <a:rPr lang="ru-RU" sz="1600" dirty="0" smtClean="0"/>
              <a:t> </a:t>
            </a:r>
            <a:r>
              <a:rPr lang="ru-RU" sz="1600" dirty="0" err="1" smtClean="0"/>
              <a:t>қайсы</a:t>
            </a:r>
            <a:r>
              <a:rPr lang="ru-RU" sz="1600" dirty="0" smtClean="0"/>
              <a:t> </a:t>
            </a:r>
            <a:r>
              <a:rPr lang="ru-RU" sz="1600" dirty="0" err="1" smtClean="0"/>
              <a:t>десең</a:t>
            </a:r>
            <a:r>
              <a:rPr lang="ru-RU" sz="1600" dirty="0" smtClean="0"/>
              <a:t>, </a:t>
            </a:r>
            <a:r>
              <a:rPr lang="ru-RU" sz="1600" dirty="0" err="1" smtClean="0"/>
              <a:t>әуелі</a:t>
            </a:r>
            <a:r>
              <a:rPr lang="ru-RU" sz="1600" dirty="0" smtClean="0"/>
              <a:t> - </a:t>
            </a:r>
            <a:r>
              <a:rPr lang="ru-RU" sz="1600" dirty="0" err="1" smtClean="0"/>
              <a:t>ол</a:t>
            </a:r>
            <a:r>
              <a:rPr lang="ru-RU" sz="1600" dirty="0" smtClean="0"/>
              <a:t> </a:t>
            </a:r>
            <a:r>
              <a:rPr lang="ru-RU" sz="1600" dirty="0" err="1" smtClean="0"/>
              <a:t>заманда</a:t>
            </a:r>
            <a:r>
              <a:rPr lang="ru-RU" sz="1600" dirty="0" smtClean="0"/>
              <a:t> ел басы, топ басы </a:t>
            </a:r>
            <a:r>
              <a:rPr lang="ru-RU" sz="1600" dirty="0" err="1" smtClean="0"/>
              <a:t>деген</a:t>
            </a:r>
            <a:r>
              <a:rPr lang="ru-RU" sz="1600" dirty="0" smtClean="0"/>
              <a:t> </a:t>
            </a:r>
            <a:r>
              <a:rPr lang="ru-RU" sz="1600" dirty="0" err="1" smtClean="0"/>
              <a:t>кісілер</a:t>
            </a:r>
            <a:r>
              <a:rPr lang="ru-RU" sz="1600" dirty="0" smtClean="0"/>
              <a:t> </a:t>
            </a:r>
            <a:r>
              <a:rPr lang="ru-RU" sz="1600" dirty="0" err="1" smtClean="0"/>
              <a:t>болады</a:t>
            </a:r>
            <a:r>
              <a:rPr lang="ru-RU" sz="1600" dirty="0" smtClean="0"/>
              <a:t> </a:t>
            </a:r>
            <a:r>
              <a:rPr lang="ru-RU" sz="1600" dirty="0" err="1" smtClean="0"/>
              <a:t>екен</a:t>
            </a:r>
            <a:r>
              <a:rPr lang="ru-RU" sz="1600" dirty="0" smtClean="0"/>
              <a:t>. </a:t>
            </a:r>
            <a:r>
              <a:rPr lang="ru-RU" sz="1600" dirty="0" err="1" smtClean="0"/>
              <a:t>Көш-қонды</a:t>
            </a:r>
            <a:r>
              <a:rPr lang="ru-RU" sz="1600" dirty="0" smtClean="0"/>
              <a:t> </a:t>
            </a:r>
            <a:r>
              <a:rPr lang="ru-RU" sz="1600" dirty="0" err="1" smtClean="0"/>
              <a:t>болса</a:t>
            </a:r>
            <a:r>
              <a:rPr lang="ru-RU" sz="1600" dirty="0" smtClean="0"/>
              <a:t>, дау-</a:t>
            </a:r>
            <a:r>
              <a:rPr lang="ru-RU" sz="1600" dirty="0" err="1" smtClean="0"/>
              <a:t>жанжалды</a:t>
            </a:r>
            <a:r>
              <a:rPr lang="ru-RU" sz="1600" dirty="0" smtClean="0"/>
              <a:t> </a:t>
            </a:r>
            <a:r>
              <a:rPr lang="ru-RU" sz="1600" dirty="0" err="1" smtClean="0"/>
              <a:t>болса</a:t>
            </a:r>
            <a:r>
              <a:rPr lang="ru-RU" sz="1600" dirty="0" smtClean="0"/>
              <a:t>, </a:t>
            </a:r>
            <a:r>
              <a:rPr lang="ru-RU" sz="1600" dirty="0" err="1" smtClean="0"/>
              <a:t>билік</a:t>
            </a:r>
            <a:r>
              <a:rPr lang="ru-RU" sz="1600" dirty="0" smtClean="0"/>
              <a:t> </a:t>
            </a:r>
            <a:r>
              <a:rPr lang="ru-RU" sz="1600" dirty="0" err="1" smtClean="0"/>
              <a:t>соларда</a:t>
            </a:r>
            <a:r>
              <a:rPr lang="ru-RU" sz="1600" dirty="0" smtClean="0"/>
              <a:t> </a:t>
            </a:r>
            <a:r>
              <a:rPr lang="ru-RU" sz="1600" dirty="0" err="1" smtClean="0"/>
              <a:t>болады</a:t>
            </a:r>
            <a:r>
              <a:rPr lang="ru-RU" sz="1600" dirty="0" smtClean="0"/>
              <a:t> </a:t>
            </a:r>
            <a:r>
              <a:rPr lang="ru-RU" sz="1600" dirty="0" err="1" smtClean="0"/>
              <a:t>екен</a:t>
            </a:r>
            <a:r>
              <a:rPr lang="ru-RU" sz="1600" dirty="0" smtClean="0"/>
              <a:t>. </a:t>
            </a:r>
            <a:r>
              <a:rPr lang="ru-RU" sz="1600" dirty="0" err="1" smtClean="0"/>
              <a:t>Өзге</a:t>
            </a:r>
            <a:r>
              <a:rPr lang="ru-RU" sz="1600" dirty="0" smtClean="0"/>
              <a:t> </a:t>
            </a:r>
            <a:r>
              <a:rPr lang="ru-RU" sz="1600" dirty="0" err="1" smtClean="0"/>
              <a:t>қара</a:t>
            </a:r>
            <a:r>
              <a:rPr lang="ru-RU" sz="1600" dirty="0" smtClean="0"/>
              <a:t> </a:t>
            </a:r>
            <a:r>
              <a:rPr lang="ru-RU" sz="1600" dirty="0" err="1" smtClean="0"/>
              <a:t>жұрт</a:t>
            </a:r>
            <a:r>
              <a:rPr lang="ru-RU" sz="1600" dirty="0" smtClean="0"/>
              <a:t> </a:t>
            </a:r>
            <a:r>
              <a:rPr lang="ru-RU" sz="1600" dirty="0" err="1" smtClean="0"/>
              <a:t>жақсы-жаман</a:t>
            </a:r>
            <a:r>
              <a:rPr lang="ru-RU" sz="1600" dirty="0" smtClean="0"/>
              <a:t> </a:t>
            </a:r>
            <a:r>
              <a:rPr lang="ru-RU" sz="1600" dirty="0" err="1" smtClean="0"/>
              <a:t>өздерінің</a:t>
            </a:r>
            <a:r>
              <a:rPr lang="ru-RU" sz="1600" dirty="0" smtClean="0"/>
              <a:t> </a:t>
            </a:r>
            <a:r>
              <a:rPr lang="ru-RU" sz="1600" dirty="0" err="1" smtClean="0"/>
              <a:t>шаруасымен</a:t>
            </a:r>
            <a:r>
              <a:rPr lang="ru-RU" sz="1600" dirty="0" smtClean="0"/>
              <a:t> </a:t>
            </a:r>
            <a:r>
              <a:rPr lang="ru-RU" sz="1600" dirty="0" err="1" smtClean="0"/>
              <a:t>жүре</a:t>
            </a:r>
            <a:r>
              <a:rPr lang="ru-RU" sz="1600" dirty="0" smtClean="0"/>
              <a:t> </a:t>
            </a:r>
            <a:r>
              <a:rPr lang="ru-RU" sz="1600" dirty="0" err="1" smtClean="0"/>
              <a:t>береді</a:t>
            </a:r>
            <a:r>
              <a:rPr lang="ru-RU" sz="1600" dirty="0" smtClean="0"/>
              <a:t> </a:t>
            </a:r>
            <a:r>
              <a:rPr lang="ru-RU" sz="1600" dirty="0" err="1" smtClean="0"/>
              <a:t>екен</a:t>
            </a:r>
            <a:r>
              <a:rPr lang="ru-RU" sz="1600" dirty="0" smtClean="0"/>
              <a:t>. </a:t>
            </a:r>
            <a:r>
              <a:rPr lang="ru-RU" sz="1600" dirty="0" err="1" smtClean="0"/>
              <a:t>Ол</a:t>
            </a:r>
            <a:r>
              <a:rPr lang="ru-RU" sz="1600" dirty="0" smtClean="0"/>
              <a:t> ел басы мен топ </a:t>
            </a:r>
            <a:r>
              <a:rPr lang="ru-RU" sz="1600" dirty="0" err="1" smtClean="0"/>
              <a:t>басылары</a:t>
            </a:r>
            <a:r>
              <a:rPr lang="ru-RU" sz="1600" dirty="0" smtClean="0"/>
              <a:t> </a:t>
            </a:r>
            <a:r>
              <a:rPr lang="ru-RU" sz="1600" dirty="0" err="1" smtClean="0"/>
              <a:t>калай</a:t>
            </a:r>
            <a:r>
              <a:rPr lang="ru-RU" sz="1600" dirty="0" smtClean="0"/>
              <a:t> </a:t>
            </a:r>
            <a:r>
              <a:rPr lang="ru-RU" sz="1600" dirty="0" err="1" smtClean="0"/>
              <a:t>қылса</a:t>
            </a:r>
            <a:r>
              <a:rPr lang="ru-RU" sz="1600" dirty="0" smtClean="0"/>
              <a:t>, </a:t>
            </a:r>
            <a:r>
              <a:rPr lang="ru-RU" sz="1600" dirty="0" err="1" smtClean="0"/>
              <a:t>калай</a:t>
            </a:r>
            <a:r>
              <a:rPr lang="ru-RU" sz="1600" dirty="0" smtClean="0"/>
              <a:t> </a:t>
            </a:r>
            <a:r>
              <a:rPr lang="ru-RU" sz="1600" dirty="0" err="1" smtClean="0"/>
              <a:t>бітірсе</a:t>
            </a:r>
            <a:r>
              <a:rPr lang="ru-RU" sz="1600" dirty="0" smtClean="0"/>
              <a:t>, </a:t>
            </a:r>
            <a:r>
              <a:rPr lang="ru-RU" sz="1600" dirty="0" err="1" smtClean="0"/>
              <a:t>халықта</a:t>
            </a:r>
            <a:r>
              <a:rPr lang="ru-RU" sz="1600" dirty="0" smtClean="0"/>
              <a:t> оны </a:t>
            </a:r>
            <a:r>
              <a:rPr lang="ru-RU" sz="1600" dirty="0" err="1" smtClean="0"/>
              <a:t>сынамақ</a:t>
            </a:r>
            <a:r>
              <a:rPr lang="ru-RU" sz="1600" dirty="0" smtClean="0"/>
              <a:t>, </a:t>
            </a:r>
            <a:r>
              <a:rPr lang="ru-RU" sz="1600" dirty="0" err="1" smtClean="0"/>
              <a:t>бірден</a:t>
            </a:r>
            <a:r>
              <a:rPr lang="ru-RU" sz="1600" dirty="0" smtClean="0"/>
              <a:t> </a:t>
            </a:r>
            <a:r>
              <a:rPr lang="ru-RU" sz="1600" dirty="0" err="1" smtClean="0"/>
              <a:t>бірге</a:t>
            </a:r>
            <a:r>
              <a:rPr lang="ru-RU" sz="1600" dirty="0" smtClean="0"/>
              <a:t> </a:t>
            </a:r>
            <a:r>
              <a:rPr lang="ru-RU" sz="1600" dirty="0" err="1" smtClean="0"/>
              <a:t>жүргізбек</a:t>
            </a:r>
            <a:r>
              <a:rPr lang="ru-RU" sz="1600" dirty="0" smtClean="0"/>
              <a:t> </a:t>
            </a:r>
            <a:r>
              <a:rPr lang="ru-RU" sz="1600" dirty="0" err="1" smtClean="0"/>
              <a:t>болмайды</a:t>
            </a:r>
            <a:r>
              <a:rPr lang="ru-RU" sz="1600" dirty="0" smtClean="0"/>
              <a:t> </a:t>
            </a:r>
            <a:r>
              <a:rPr lang="ru-RU" sz="1600" dirty="0" err="1" smtClean="0"/>
              <a:t>екен</a:t>
            </a:r>
            <a:r>
              <a:rPr lang="ru-RU" sz="1600" dirty="0" smtClean="0"/>
              <a:t>. «</a:t>
            </a:r>
            <a:r>
              <a:rPr lang="ru-RU" sz="1600" dirty="0" err="1" smtClean="0"/>
              <a:t>Қой</a:t>
            </a:r>
            <a:r>
              <a:rPr lang="ru-RU" sz="1600" dirty="0" smtClean="0"/>
              <a:t> </a:t>
            </a:r>
            <a:r>
              <a:rPr lang="ru-RU" sz="1600" dirty="0" err="1" smtClean="0"/>
              <a:t>асығын</a:t>
            </a:r>
            <a:r>
              <a:rPr lang="ru-RU" sz="1600" dirty="0" smtClean="0"/>
              <a:t> </a:t>
            </a:r>
            <a:r>
              <a:rPr lang="ru-RU" sz="1600" dirty="0" err="1" smtClean="0"/>
              <a:t>қолыңа</a:t>
            </a:r>
            <a:r>
              <a:rPr lang="ru-RU" sz="1600" dirty="0" smtClean="0"/>
              <a:t> ал, </a:t>
            </a:r>
            <a:r>
              <a:rPr lang="ru-RU" sz="1600" dirty="0" err="1" smtClean="0"/>
              <a:t>қолайыңа</a:t>
            </a:r>
            <a:r>
              <a:rPr lang="ru-RU" sz="1600" dirty="0" smtClean="0"/>
              <a:t> </a:t>
            </a:r>
            <a:r>
              <a:rPr lang="ru-RU" sz="1600" dirty="0" err="1" smtClean="0"/>
              <a:t>жақса</a:t>
            </a:r>
            <a:r>
              <a:rPr lang="ru-RU" sz="1600" dirty="0" smtClean="0"/>
              <a:t>, </a:t>
            </a:r>
            <a:r>
              <a:rPr lang="ru-RU" sz="1600" dirty="0" err="1" smtClean="0"/>
              <a:t>сақа</a:t>
            </a:r>
            <a:r>
              <a:rPr lang="ru-RU" sz="1600" dirty="0" smtClean="0"/>
              <a:t> </a:t>
            </a:r>
            <a:r>
              <a:rPr lang="ru-RU" sz="1600" dirty="0" err="1" smtClean="0"/>
              <a:t>қой</a:t>
            </a:r>
            <a:r>
              <a:rPr lang="ru-RU" sz="1600" dirty="0" smtClean="0"/>
              <a:t>», «Бас-</a:t>
            </a:r>
            <a:r>
              <a:rPr lang="ru-RU" sz="1600" dirty="0" err="1" smtClean="0"/>
              <a:t>басыңа</a:t>
            </a:r>
            <a:r>
              <a:rPr lang="ru-RU" sz="1600" dirty="0" smtClean="0"/>
              <a:t> </a:t>
            </a:r>
            <a:r>
              <a:rPr lang="ru-RU" sz="1600" dirty="0" err="1" smtClean="0"/>
              <a:t>би</a:t>
            </a:r>
            <a:r>
              <a:rPr lang="ru-RU" sz="1600" dirty="0" smtClean="0"/>
              <a:t> </a:t>
            </a:r>
            <a:r>
              <a:rPr lang="ru-RU" sz="1600" dirty="0" err="1" smtClean="0"/>
              <a:t>болса</a:t>
            </a:r>
            <a:r>
              <a:rPr lang="ru-RU" sz="1600" dirty="0" smtClean="0"/>
              <a:t>, </a:t>
            </a:r>
            <a:r>
              <a:rPr lang="ru-RU" sz="1600" dirty="0" err="1" smtClean="0"/>
              <a:t>манар</a:t>
            </a:r>
            <a:r>
              <a:rPr lang="ru-RU" sz="1600" dirty="0" smtClean="0"/>
              <a:t> </a:t>
            </a:r>
            <a:r>
              <a:rPr lang="ru-RU" sz="1600" dirty="0" err="1" smtClean="0"/>
              <a:t>тауға</a:t>
            </a:r>
            <a:r>
              <a:rPr lang="ru-RU" sz="1600" dirty="0" smtClean="0"/>
              <a:t> </a:t>
            </a:r>
            <a:r>
              <a:rPr lang="ru-RU" sz="1600" dirty="0" err="1" smtClean="0"/>
              <a:t>сыймассың</a:t>
            </a:r>
            <a:r>
              <a:rPr lang="ru-RU" sz="1600" dirty="0" smtClean="0"/>
              <a:t>, </a:t>
            </a:r>
            <a:r>
              <a:rPr lang="ru-RU" sz="1600" dirty="0" err="1" smtClean="0"/>
              <a:t>басалқаңыз</a:t>
            </a:r>
            <a:r>
              <a:rPr lang="ru-RU" sz="1600" dirty="0" smtClean="0"/>
              <a:t> бар </a:t>
            </a:r>
            <a:r>
              <a:rPr lang="ru-RU" sz="1600" dirty="0" err="1" smtClean="0"/>
              <a:t>болса</a:t>
            </a:r>
            <a:r>
              <a:rPr lang="ru-RU" sz="1600" dirty="0" smtClean="0"/>
              <a:t>, </a:t>
            </a:r>
            <a:r>
              <a:rPr lang="ru-RU" sz="1600" dirty="0" err="1" smtClean="0"/>
              <a:t>жанған</a:t>
            </a:r>
            <a:r>
              <a:rPr lang="ru-RU" sz="1600" dirty="0" smtClean="0"/>
              <a:t> </a:t>
            </a:r>
            <a:r>
              <a:rPr lang="ru-RU" sz="1600" dirty="0" err="1" smtClean="0"/>
              <a:t>отқа</a:t>
            </a:r>
            <a:r>
              <a:rPr lang="ru-RU" sz="1600" dirty="0" smtClean="0"/>
              <a:t> </a:t>
            </a:r>
            <a:r>
              <a:rPr lang="ru-RU" sz="1600" dirty="0" err="1" smtClean="0"/>
              <a:t>күймессің</a:t>
            </a:r>
            <a:r>
              <a:rPr lang="ru-RU" sz="1600" dirty="0" smtClean="0"/>
              <a:t>» </a:t>
            </a:r>
            <a:r>
              <a:rPr lang="ru-RU" sz="1600" dirty="0" err="1" smtClean="0"/>
              <a:t>деп</a:t>
            </a:r>
            <a:r>
              <a:rPr lang="ru-RU" sz="1600" dirty="0" smtClean="0"/>
              <a:t> </a:t>
            </a:r>
            <a:r>
              <a:rPr lang="ru-RU" sz="1600" dirty="0" err="1" smtClean="0"/>
              <a:t>мақал</a:t>
            </a:r>
            <a:r>
              <a:rPr lang="ru-RU" sz="1600" dirty="0" smtClean="0"/>
              <a:t> </a:t>
            </a:r>
            <a:r>
              <a:rPr lang="ru-RU" sz="1600" dirty="0" err="1" smtClean="0"/>
              <a:t>айтып</a:t>
            </a:r>
            <a:r>
              <a:rPr lang="ru-RU" sz="1600" dirty="0" smtClean="0"/>
              <a:t>, </a:t>
            </a:r>
            <a:r>
              <a:rPr lang="ru-RU" sz="1600" dirty="0" err="1" smtClean="0"/>
              <a:t>тілеу</a:t>
            </a:r>
            <a:r>
              <a:rPr lang="ru-RU" sz="1600" dirty="0" smtClean="0"/>
              <a:t> </a:t>
            </a:r>
            <a:r>
              <a:rPr lang="ru-RU" sz="1600" dirty="0" err="1" smtClean="0"/>
              <a:t>қылып</a:t>
            </a:r>
            <a:r>
              <a:rPr lang="ru-RU" sz="1600" dirty="0" smtClean="0"/>
              <a:t>, </a:t>
            </a:r>
            <a:r>
              <a:rPr lang="ru-RU" sz="1600" dirty="0" err="1" smtClean="0"/>
              <a:t>екі</a:t>
            </a:r>
            <a:r>
              <a:rPr lang="ru-RU" sz="1600" dirty="0" smtClean="0"/>
              <a:t> </a:t>
            </a:r>
            <a:r>
              <a:rPr lang="ru-RU" sz="1600" dirty="0" err="1" smtClean="0"/>
              <a:t>тізгін</a:t>
            </a:r>
            <a:r>
              <a:rPr lang="ru-RU" sz="1600" dirty="0" smtClean="0"/>
              <a:t>, </a:t>
            </a:r>
            <a:r>
              <a:rPr lang="ru-RU" sz="1600" dirty="0" err="1" smtClean="0"/>
              <a:t>бір</a:t>
            </a:r>
            <a:r>
              <a:rPr lang="ru-RU" sz="1600" dirty="0" smtClean="0"/>
              <a:t> </a:t>
            </a:r>
            <a:r>
              <a:rPr lang="ru-RU" sz="1600" dirty="0" err="1" smtClean="0"/>
              <a:t>шылбырды</a:t>
            </a:r>
            <a:r>
              <a:rPr lang="ru-RU" sz="1600" dirty="0" smtClean="0"/>
              <a:t> </a:t>
            </a:r>
            <a:r>
              <a:rPr lang="ru-RU" sz="1600" dirty="0" err="1" smtClean="0"/>
              <a:t>бердік</a:t>
            </a:r>
            <a:r>
              <a:rPr lang="ru-RU" sz="1600" dirty="0" smtClean="0"/>
              <a:t> </a:t>
            </a:r>
            <a:r>
              <a:rPr lang="ru-RU" sz="1600" dirty="0" err="1" smtClean="0"/>
              <a:t>саған</a:t>
            </a:r>
            <a:r>
              <a:rPr lang="ru-RU" sz="1600" dirty="0" smtClean="0"/>
              <a:t>, </a:t>
            </a:r>
            <a:r>
              <a:rPr lang="ru-RU" sz="1600" dirty="0" err="1" smtClean="0"/>
              <a:t>берген</a:t>
            </a:r>
            <a:r>
              <a:rPr lang="ru-RU" sz="1600" dirty="0" smtClean="0"/>
              <a:t> </a:t>
            </a:r>
            <a:r>
              <a:rPr lang="ru-RU" sz="1600" dirty="0" err="1" smtClean="0"/>
              <a:t>соң</a:t>
            </a:r>
            <a:r>
              <a:rPr lang="ru-RU" sz="1600" dirty="0" smtClean="0"/>
              <a:t>, </a:t>
            </a:r>
            <a:r>
              <a:rPr lang="ru-RU" sz="1600" dirty="0" err="1" smtClean="0"/>
              <a:t>қайтып</a:t>
            </a:r>
            <a:r>
              <a:rPr lang="ru-RU" sz="1600" dirty="0" smtClean="0"/>
              <a:t> </a:t>
            </a:r>
            <a:r>
              <a:rPr lang="ru-RU" sz="1600" dirty="0" err="1" smtClean="0"/>
              <a:t>бұзылмақ</a:t>
            </a:r>
            <a:r>
              <a:rPr lang="ru-RU" sz="1600" dirty="0" smtClean="0"/>
              <a:t> </a:t>
            </a:r>
            <a:r>
              <a:rPr lang="ru-RU" sz="1600" dirty="0" err="1" smtClean="0"/>
              <a:t>түгіл</a:t>
            </a:r>
            <a:r>
              <a:rPr lang="ru-RU" sz="1600" dirty="0" smtClean="0"/>
              <a:t>, </a:t>
            </a:r>
            <a:r>
              <a:rPr lang="ru-RU" sz="1600" dirty="0" err="1" smtClean="0"/>
              <a:t>жетпегеніңді</a:t>
            </a:r>
            <a:r>
              <a:rPr lang="ru-RU" sz="1600" dirty="0" smtClean="0"/>
              <a:t> </a:t>
            </a:r>
            <a:r>
              <a:rPr lang="ru-RU" sz="1600" dirty="0" err="1" smtClean="0"/>
              <a:t>жетілтемін</a:t>
            </a:r>
            <a:r>
              <a:rPr lang="ru-RU" sz="1600" dirty="0" smtClean="0"/>
              <a:t> </a:t>
            </a:r>
            <a:r>
              <a:rPr lang="ru-RU" sz="1600" dirty="0" err="1" smtClean="0"/>
              <a:t>деп</a:t>
            </a:r>
            <a:r>
              <a:rPr lang="ru-RU" sz="1600" dirty="0" smtClean="0"/>
              <a:t>, </a:t>
            </a:r>
            <a:r>
              <a:rPr lang="ru-RU" sz="1600" dirty="0" err="1" smtClean="0"/>
              <a:t>жамандығын</a:t>
            </a:r>
            <a:r>
              <a:rPr lang="ru-RU" sz="1600" dirty="0" smtClean="0"/>
              <a:t> </a:t>
            </a:r>
            <a:r>
              <a:rPr lang="ru-RU" sz="1600" dirty="0" err="1" smtClean="0"/>
              <a:t>жасырып</a:t>
            </a:r>
            <a:r>
              <a:rPr lang="ru-RU" sz="1600" dirty="0" smtClean="0"/>
              <a:t>, </a:t>
            </a:r>
            <a:r>
              <a:rPr lang="ru-RU" sz="1600" dirty="0" err="1" smtClean="0"/>
              <a:t>жақсылығын</a:t>
            </a:r>
            <a:r>
              <a:rPr lang="ru-RU" sz="1600" dirty="0" smtClean="0"/>
              <a:t> </a:t>
            </a:r>
            <a:r>
              <a:rPr lang="ru-RU" sz="1600" dirty="0" err="1" smtClean="0"/>
              <a:t>асырамын</a:t>
            </a:r>
            <a:r>
              <a:rPr lang="ru-RU" sz="1600" dirty="0" smtClean="0"/>
              <a:t> </a:t>
            </a:r>
            <a:r>
              <a:rPr lang="ru-RU" sz="1600" dirty="0" err="1" smtClean="0"/>
              <a:t>деп</a:t>
            </a:r>
            <a:r>
              <a:rPr lang="ru-RU" sz="1600" dirty="0" smtClean="0"/>
              <a:t> </a:t>
            </a:r>
            <a:r>
              <a:rPr lang="ru-RU" sz="1600" dirty="0" err="1" smtClean="0"/>
              <a:t>тырысады</a:t>
            </a:r>
            <a:r>
              <a:rPr lang="ru-RU" sz="1600" dirty="0" smtClean="0"/>
              <a:t> </a:t>
            </a:r>
            <a:r>
              <a:rPr lang="ru-RU" sz="1600" dirty="0" err="1" smtClean="0"/>
              <a:t>екен</a:t>
            </a:r>
            <a:r>
              <a:rPr lang="ru-RU" sz="1600" dirty="0" smtClean="0"/>
              <a:t>. Оны </a:t>
            </a:r>
            <a:r>
              <a:rPr lang="ru-RU" sz="1600" dirty="0" err="1" smtClean="0"/>
              <a:t>зор</a:t>
            </a:r>
            <a:r>
              <a:rPr lang="ru-RU" sz="1600" dirty="0" smtClean="0"/>
              <a:t> </a:t>
            </a:r>
            <a:r>
              <a:rPr lang="ru-RU" sz="1600" dirty="0" err="1" smtClean="0"/>
              <a:t>тұтып</a:t>
            </a:r>
            <a:r>
              <a:rPr lang="ru-RU" sz="1600" dirty="0" smtClean="0"/>
              <a:t>, </a:t>
            </a:r>
            <a:r>
              <a:rPr lang="ru-RU" sz="1600" dirty="0" err="1" smtClean="0"/>
              <a:t>әулие</a:t>
            </a:r>
            <a:r>
              <a:rPr lang="ru-RU" sz="1600" dirty="0" smtClean="0"/>
              <a:t> </a:t>
            </a:r>
            <a:r>
              <a:rPr lang="ru-RU" sz="1600" dirty="0" err="1" smtClean="0"/>
              <a:t>тұтып</a:t>
            </a:r>
            <a:r>
              <a:rPr lang="ru-RU" sz="1600" dirty="0" smtClean="0"/>
              <a:t>, </a:t>
            </a:r>
            <a:r>
              <a:rPr lang="ru-RU" sz="1600" dirty="0" err="1" smtClean="0"/>
              <a:t>онан</a:t>
            </a:r>
            <a:r>
              <a:rPr lang="ru-RU" sz="1600" dirty="0" smtClean="0"/>
              <a:t> </a:t>
            </a:r>
            <a:r>
              <a:rPr lang="ru-RU" sz="1600" dirty="0" err="1" smtClean="0"/>
              <a:t>соң</a:t>
            </a:r>
            <a:r>
              <a:rPr lang="ru-RU" sz="1600" dirty="0" smtClean="0"/>
              <a:t> </a:t>
            </a:r>
            <a:r>
              <a:rPr lang="ru-RU" sz="1600" dirty="0" err="1" smtClean="0"/>
              <a:t>жақсылары</a:t>
            </a:r>
            <a:r>
              <a:rPr lang="ru-RU" sz="1600" dirty="0" smtClean="0"/>
              <a:t> да </a:t>
            </a:r>
            <a:r>
              <a:rPr lang="ru-RU" sz="1600" dirty="0" err="1" smtClean="0"/>
              <a:t>көп</a:t>
            </a:r>
            <a:r>
              <a:rPr lang="ru-RU" sz="1600" dirty="0" smtClean="0"/>
              <a:t> </a:t>
            </a:r>
            <a:r>
              <a:rPr lang="ru-RU" sz="1600" dirty="0" err="1" smtClean="0"/>
              <a:t>азбайды</a:t>
            </a:r>
            <a:r>
              <a:rPr lang="ru-RU" sz="1600" dirty="0" smtClean="0"/>
              <a:t> </a:t>
            </a:r>
            <a:r>
              <a:rPr lang="ru-RU" sz="1600" dirty="0" err="1" smtClean="0"/>
              <a:t>екен</a:t>
            </a:r>
            <a:r>
              <a:rPr lang="ru-RU" sz="1600" dirty="0" smtClean="0"/>
              <a:t>. </a:t>
            </a:r>
            <a:r>
              <a:rPr lang="ru-RU" sz="1600" dirty="0" err="1" smtClean="0"/>
              <a:t>Бәрі</a:t>
            </a:r>
            <a:r>
              <a:rPr lang="ru-RU" sz="1600" dirty="0" smtClean="0"/>
              <a:t> </a:t>
            </a:r>
            <a:r>
              <a:rPr lang="ru-RU" sz="1600" dirty="0" err="1" smtClean="0"/>
              <a:t>өз</a:t>
            </a:r>
            <a:r>
              <a:rPr lang="ru-RU" sz="1600" dirty="0" smtClean="0"/>
              <a:t> </a:t>
            </a:r>
            <a:r>
              <a:rPr lang="ru-RU" sz="1600" dirty="0" err="1" smtClean="0"/>
              <a:t>бауыры</a:t>
            </a:r>
            <a:r>
              <a:rPr lang="ru-RU" sz="1600" dirty="0" smtClean="0"/>
              <a:t>, </a:t>
            </a:r>
            <a:r>
              <a:rPr lang="ru-RU" sz="1600" dirty="0" err="1" smtClean="0"/>
              <a:t>бәрі</a:t>
            </a:r>
            <a:r>
              <a:rPr lang="ru-RU" sz="1600" dirty="0" smtClean="0"/>
              <a:t> </a:t>
            </a:r>
            <a:r>
              <a:rPr lang="ru-RU" sz="1600" dirty="0" err="1" smtClean="0"/>
              <a:t>өз</a:t>
            </a:r>
            <a:r>
              <a:rPr lang="ru-RU" sz="1600" dirty="0" smtClean="0"/>
              <a:t> малы </a:t>
            </a:r>
            <a:r>
              <a:rPr lang="ru-RU" sz="1600" dirty="0" err="1" smtClean="0"/>
              <a:t>болған</a:t>
            </a:r>
            <a:r>
              <a:rPr lang="ru-RU" sz="1600" dirty="0" smtClean="0"/>
              <a:t> </a:t>
            </a:r>
            <a:r>
              <a:rPr lang="ru-RU" sz="1600" dirty="0" err="1" smtClean="0"/>
              <a:t>соң</a:t>
            </a:r>
            <a:r>
              <a:rPr lang="ru-RU" sz="1600" dirty="0" smtClean="0"/>
              <a:t>, </a:t>
            </a:r>
            <a:r>
              <a:rPr lang="ru-RU" sz="1600" dirty="0" err="1" smtClean="0"/>
              <a:t>шыныменен</a:t>
            </a:r>
            <a:r>
              <a:rPr lang="ru-RU" sz="1600" dirty="0" smtClean="0"/>
              <a:t> </a:t>
            </a:r>
            <a:r>
              <a:rPr lang="ru-RU" sz="1600" dirty="0" err="1" smtClean="0"/>
              <a:t>жетесінде</a:t>
            </a:r>
            <a:r>
              <a:rPr lang="ru-RU" sz="1600" dirty="0" smtClean="0"/>
              <a:t> </a:t>
            </a:r>
            <a:r>
              <a:rPr lang="ru-RU" sz="1600" dirty="0" err="1" smtClean="0"/>
              <a:t>жоқ</a:t>
            </a:r>
            <a:r>
              <a:rPr lang="ru-RU" sz="1600" dirty="0" smtClean="0"/>
              <a:t> </a:t>
            </a:r>
            <a:r>
              <a:rPr lang="ru-RU" sz="1600" dirty="0" err="1" smtClean="0"/>
              <a:t>болмаса</a:t>
            </a:r>
            <a:r>
              <a:rPr lang="ru-RU" sz="1600" dirty="0" smtClean="0"/>
              <a:t>, </a:t>
            </a:r>
            <a:r>
              <a:rPr lang="ru-RU" sz="1600" dirty="0" err="1" smtClean="0"/>
              <a:t>солардың</a:t>
            </a:r>
            <a:r>
              <a:rPr lang="ru-RU" sz="1600" dirty="0" smtClean="0"/>
              <a:t> </a:t>
            </a:r>
            <a:r>
              <a:rPr lang="ru-RU" sz="1600" dirty="0" err="1" smtClean="0"/>
              <a:t>қамын</a:t>
            </a:r>
            <a:r>
              <a:rPr lang="ru-RU" sz="1600" dirty="0" smtClean="0"/>
              <a:t> </a:t>
            </a:r>
            <a:r>
              <a:rPr lang="ru-RU" sz="1600" dirty="0" err="1" smtClean="0"/>
              <a:t>жемей</a:t>
            </a:r>
            <a:r>
              <a:rPr lang="ru-RU" sz="1600" dirty="0" smtClean="0"/>
              <a:t> </a:t>
            </a:r>
            <a:r>
              <a:rPr lang="ru-RU" sz="1600" dirty="0" err="1" smtClean="0"/>
              <a:t>қайтеді</a:t>
            </a:r>
            <a:r>
              <a:rPr lang="ru-RU" sz="1600" dirty="0" smtClean="0"/>
              <a:t>?</a:t>
            </a:r>
          </a:p>
          <a:p>
            <a:pPr algn="ctr"/>
            <a:r>
              <a:rPr lang="ru-RU" sz="1600" dirty="0" err="1" smtClean="0"/>
              <a:t>Екінші</a:t>
            </a:r>
            <a:r>
              <a:rPr lang="ru-RU" sz="1600" dirty="0" smtClean="0"/>
              <a:t> </a:t>
            </a:r>
            <a:r>
              <a:rPr lang="ru-RU" sz="1600" dirty="0" err="1" smtClean="0"/>
              <a:t>мінезі</a:t>
            </a:r>
            <a:r>
              <a:rPr lang="ru-RU" sz="1600" dirty="0" smtClean="0"/>
              <a:t> - </a:t>
            </a:r>
            <a:r>
              <a:rPr lang="ru-RU" sz="1600" dirty="0" err="1" smtClean="0"/>
              <a:t>намысқорлық</a:t>
            </a:r>
            <a:r>
              <a:rPr lang="ru-RU" sz="1600" dirty="0" smtClean="0"/>
              <a:t> </a:t>
            </a:r>
            <a:r>
              <a:rPr lang="ru-RU" sz="1600" dirty="0" err="1" smtClean="0"/>
              <a:t>екен</a:t>
            </a:r>
            <a:r>
              <a:rPr lang="ru-RU" sz="1600" dirty="0" smtClean="0"/>
              <a:t>. </a:t>
            </a:r>
            <a:r>
              <a:rPr lang="ru-RU" sz="1600" dirty="0" err="1" smtClean="0"/>
              <a:t>Ат</a:t>
            </a:r>
            <a:r>
              <a:rPr lang="ru-RU" sz="1600" dirty="0" smtClean="0"/>
              <a:t> </a:t>
            </a:r>
            <a:r>
              <a:rPr lang="ru-RU" sz="1600" dirty="0" err="1" smtClean="0"/>
              <a:t>аталып</a:t>
            </a:r>
            <a:r>
              <a:rPr lang="ru-RU" sz="1600" dirty="0" smtClean="0"/>
              <a:t>, </a:t>
            </a:r>
            <a:r>
              <a:rPr lang="ru-RU" sz="1600" dirty="0" err="1" smtClean="0"/>
              <a:t>аруақ</a:t>
            </a:r>
            <a:r>
              <a:rPr lang="ru-RU" sz="1600" dirty="0" smtClean="0"/>
              <a:t> </a:t>
            </a:r>
            <a:r>
              <a:rPr lang="ru-RU" sz="1600" dirty="0" err="1" smtClean="0"/>
              <a:t>шақырылған</a:t>
            </a:r>
            <a:r>
              <a:rPr lang="ru-RU" sz="1600" dirty="0" smtClean="0"/>
              <a:t> </a:t>
            </a:r>
            <a:r>
              <a:rPr lang="ru-RU" sz="1600" dirty="0" err="1" smtClean="0"/>
              <a:t>жерде</a:t>
            </a:r>
            <a:r>
              <a:rPr lang="ru-RU" sz="1600" dirty="0" smtClean="0"/>
              <a:t> </a:t>
            </a:r>
            <a:r>
              <a:rPr lang="ru-RU" sz="1600" dirty="0" err="1" smtClean="0"/>
              <a:t>ағайынға</a:t>
            </a:r>
            <a:r>
              <a:rPr lang="ru-RU" sz="1600" dirty="0" smtClean="0"/>
              <a:t> </a:t>
            </a:r>
            <a:r>
              <a:rPr lang="ru-RU" sz="1600" dirty="0" err="1" smtClean="0"/>
              <a:t>өкпе</a:t>
            </a:r>
            <a:r>
              <a:rPr lang="ru-RU" sz="1600" dirty="0" smtClean="0"/>
              <a:t>, </a:t>
            </a:r>
            <a:r>
              <a:rPr lang="ru-RU" sz="1600" dirty="0" err="1" smtClean="0"/>
              <a:t>араздыққа</a:t>
            </a:r>
            <a:r>
              <a:rPr lang="ru-RU" sz="1600" dirty="0" smtClean="0"/>
              <a:t> </a:t>
            </a:r>
            <a:r>
              <a:rPr lang="ru-RU" sz="1600" dirty="0" err="1" smtClean="0"/>
              <a:t>қарамайды</a:t>
            </a:r>
            <a:r>
              <a:rPr lang="ru-RU" sz="1600" dirty="0" smtClean="0"/>
              <a:t> </a:t>
            </a:r>
            <a:r>
              <a:rPr lang="ru-RU" sz="1600" dirty="0" err="1" smtClean="0"/>
              <a:t>екен</a:t>
            </a:r>
            <a:r>
              <a:rPr lang="ru-RU" sz="1600" dirty="0" smtClean="0"/>
              <a:t>, </a:t>
            </a:r>
            <a:r>
              <a:rPr lang="ru-RU" sz="1600" dirty="0" err="1" smtClean="0"/>
              <a:t>жанын</a:t>
            </a:r>
            <a:r>
              <a:rPr lang="ru-RU" sz="1600" dirty="0" smtClean="0"/>
              <a:t> </a:t>
            </a:r>
            <a:r>
              <a:rPr lang="ru-RU" sz="1600" dirty="0" err="1" smtClean="0"/>
              <a:t>салысады</a:t>
            </a:r>
            <a:r>
              <a:rPr lang="ru-RU" sz="1600" dirty="0" smtClean="0"/>
              <a:t> </a:t>
            </a:r>
            <a:r>
              <a:rPr lang="ru-RU" sz="1600" dirty="0" err="1" smtClean="0"/>
              <a:t>екен</a:t>
            </a:r>
            <a:r>
              <a:rPr lang="ru-RU" sz="1600" dirty="0" smtClean="0"/>
              <a:t>. «</a:t>
            </a:r>
            <a:r>
              <a:rPr lang="ru-RU" sz="1600" dirty="0" err="1" smtClean="0"/>
              <a:t>Өзіне</a:t>
            </a:r>
            <a:r>
              <a:rPr lang="ru-RU" sz="1600" dirty="0" smtClean="0"/>
              <a:t> ар </a:t>
            </a:r>
            <a:r>
              <a:rPr lang="ru-RU" sz="1600" dirty="0" err="1" smtClean="0"/>
              <a:t>тұтқан</a:t>
            </a:r>
            <a:r>
              <a:rPr lang="ru-RU" sz="1600" dirty="0" smtClean="0"/>
              <a:t> </a:t>
            </a:r>
            <a:r>
              <a:rPr lang="ru-RU" sz="1600" dirty="0" err="1" smtClean="0"/>
              <a:t>жаттан</a:t>
            </a:r>
            <a:r>
              <a:rPr lang="ru-RU" sz="1600" dirty="0" smtClean="0"/>
              <a:t> </a:t>
            </a:r>
            <a:r>
              <a:rPr lang="ru-RU" sz="1600" dirty="0" err="1" smtClean="0"/>
              <a:t>зар</a:t>
            </a:r>
            <a:r>
              <a:rPr lang="ru-RU" sz="1600" dirty="0" smtClean="0"/>
              <a:t> </a:t>
            </a:r>
            <a:r>
              <a:rPr lang="ru-RU" sz="1600" dirty="0" err="1" smtClean="0"/>
              <a:t>тұтады</a:t>
            </a:r>
            <a:r>
              <a:rPr lang="ru-RU" sz="1600" dirty="0" smtClean="0"/>
              <a:t>» </a:t>
            </a:r>
            <a:r>
              <a:rPr lang="ru-RU" sz="1600" dirty="0" err="1" smtClean="0"/>
              <a:t>деп</a:t>
            </a:r>
            <a:r>
              <a:rPr lang="ru-RU" sz="1600" dirty="0" smtClean="0"/>
              <a:t>, «Аз </a:t>
            </a:r>
            <a:r>
              <a:rPr lang="ru-RU" sz="1600" dirty="0" err="1" smtClean="0"/>
              <a:t>араздықты</a:t>
            </a:r>
            <a:r>
              <a:rPr lang="ru-RU" sz="1600" dirty="0" smtClean="0"/>
              <a:t> </a:t>
            </a:r>
            <a:r>
              <a:rPr lang="ru-RU" sz="1600" dirty="0" err="1" smtClean="0"/>
              <a:t>қуған</a:t>
            </a:r>
            <a:r>
              <a:rPr lang="ru-RU" sz="1600" dirty="0" smtClean="0"/>
              <a:t> </a:t>
            </a:r>
            <a:r>
              <a:rPr lang="ru-RU" sz="1600" dirty="0" err="1" smtClean="0"/>
              <a:t>көп</a:t>
            </a:r>
            <a:r>
              <a:rPr lang="ru-RU" sz="1600" dirty="0" smtClean="0"/>
              <a:t> </a:t>
            </a:r>
            <a:r>
              <a:rPr lang="ru-RU" sz="1600" dirty="0" err="1" smtClean="0"/>
              <a:t>пайдасын</a:t>
            </a:r>
            <a:r>
              <a:rPr lang="ru-RU" sz="1600" dirty="0" smtClean="0"/>
              <a:t> </a:t>
            </a:r>
            <a:r>
              <a:rPr lang="ru-RU" sz="1600" dirty="0" err="1" smtClean="0"/>
              <a:t>кетірер</a:t>
            </a:r>
            <a:r>
              <a:rPr lang="ru-RU" sz="1600" dirty="0" smtClean="0"/>
              <a:t>» </a:t>
            </a:r>
            <a:r>
              <a:rPr lang="ru-RU" sz="1600" dirty="0" err="1" smtClean="0"/>
              <a:t>деп</a:t>
            </a:r>
            <a:r>
              <a:rPr lang="ru-RU" sz="1600" dirty="0" smtClean="0"/>
              <a:t>, «</a:t>
            </a:r>
            <a:r>
              <a:rPr lang="ru-RU" sz="1600" dirty="0" err="1" smtClean="0"/>
              <a:t>Ағайынның</a:t>
            </a:r>
            <a:r>
              <a:rPr lang="ru-RU" sz="1600" dirty="0" smtClean="0"/>
              <a:t> </a:t>
            </a:r>
            <a:r>
              <a:rPr lang="ru-RU" sz="1600" dirty="0" err="1" smtClean="0"/>
              <a:t>азары</a:t>
            </a:r>
            <a:r>
              <a:rPr lang="ru-RU" sz="1600" dirty="0" smtClean="0"/>
              <a:t> </a:t>
            </a:r>
            <a:r>
              <a:rPr lang="ru-RU" sz="1600" dirty="0" err="1" smtClean="0"/>
              <a:t>болса</a:t>
            </a:r>
            <a:r>
              <a:rPr lang="ru-RU" sz="1600" dirty="0" smtClean="0"/>
              <a:t> да, </a:t>
            </a:r>
            <a:r>
              <a:rPr lang="ru-RU" sz="1600" dirty="0" err="1" smtClean="0"/>
              <a:t>безері</a:t>
            </a:r>
            <a:r>
              <a:rPr lang="ru-RU" sz="1600" dirty="0" smtClean="0"/>
              <a:t> </a:t>
            </a:r>
            <a:r>
              <a:rPr lang="ru-RU" sz="1600" dirty="0" err="1" smtClean="0"/>
              <a:t>болмайды</a:t>
            </a:r>
            <a:r>
              <a:rPr lang="ru-RU" sz="1600" dirty="0" smtClean="0"/>
              <a:t>», «</a:t>
            </a:r>
            <a:r>
              <a:rPr lang="ru-RU" sz="1600" dirty="0" err="1" smtClean="0"/>
              <a:t>Алтау</a:t>
            </a:r>
            <a:r>
              <a:rPr lang="ru-RU" sz="1600" dirty="0" smtClean="0"/>
              <a:t> ала </a:t>
            </a:r>
            <a:r>
              <a:rPr lang="ru-RU" sz="1600" dirty="0" err="1" smtClean="0"/>
              <a:t>болса</a:t>
            </a:r>
            <a:r>
              <a:rPr lang="ru-RU" sz="1600" dirty="0" smtClean="0"/>
              <a:t>, </a:t>
            </a:r>
            <a:r>
              <a:rPr lang="ru-RU" sz="1600" dirty="0" err="1" smtClean="0"/>
              <a:t>ауыздағы</a:t>
            </a:r>
            <a:r>
              <a:rPr lang="ru-RU" sz="1600" dirty="0" smtClean="0"/>
              <a:t> </a:t>
            </a:r>
            <a:r>
              <a:rPr lang="ru-RU" sz="1600" dirty="0" err="1" smtClean="0"/>
              <a:t>кетеді</a:t>
            </a:r>
            <a:r>
              <a:rPr lang="ru-RU" sz="1600" dirty="0" smtClean="0"/>
              <a:t>, </a:t>
            </a:r>
            <a:r>
              <a:rPr lang="ru-RU" sz="1600" dirty="0" err="1" smtClean="0"/>
              <a:t>төртеу</a:t>
            </a:r>
            <a:r>
              <a:rPr lang="ru-RU" sz="1600" dirty="0" smtClean="0"/>
              <a:t> </a:t>
            </a:r>
            <a:r>
              <a:rPr lang="ru-RU" sz="1600" dirty="0" err="1" smtClean="0"/>
              <a:t>түгел</a:t>
            </a:r>
            <a:r>
              <a:rPr lang="ru-RU" sz="1600" dirty="0" smtClean="0"/>
              <a:t> </a:t>
            </a:r>
            <a:r>
              <a:rPr lang="ru-RU" sz="1600" dirty="0" err="1" smtClean="0"/>
              <a:t>болса</a:t>
            </a:r>
            <a:r>
              <a:rPr lang="ru-RU" sz="1600" dirty="0" smtClean="0"/>
              <a:t>, </a:t>
            </a:r>
            <a:r>
              <a:rPr lang="ru-RU" sz="1600" dirty="0" err="1" smtClean="0"/>
              <a:t>төбедегі</a:t>
            </a:r>
            <a:r>
              <a:rPr lang="ru-RU" sz="1600" dirty="0" smtClean="0"/>
              <a:t> </a:t>
            </a:r>
            <a:r>
              <a:rPr lang="ru-RU" sz="1600" dirty="0" err="1" smtClean="0"/>
              <a:t>келеді</a:t>
            </a:r>
            <a:r>
              <a:rPr lang="ru-RU" sz="1600" dirty="0" smtClean="0"/>
              <a:t>» </a:t>
            </a:r>
            <a:r>
              <a:rPr lang="ru-RU" sz="1600" dirty="0" err="1" smtClean="0"/>
              <a:t>десіп</a:t>
            </a:r>
            <a:r>
              <a:rPr lang="ru-RU" sz="1600" dirty="0" smtClean="0"/>
              <a:t>, «</a:t>
            </a:r>
            <a:r>
              <a:rPr lang="ru-RU" sz="1600" dirty="0" err="1" smtClean="0"/>
              <a:t>Жол</a:t>
            </a:r>
            <a:r>
              <a:rPr lang="ru-RU" sz="1600" dirty="0" smtClean="0"/>
              <a:t> </a:t>
            </a:r>
            <a:r>
              <a:rPr lang="ru-RU" sz="1600" dirty="0" err="1" smtClean="0"/>
              <a:t>қуған</a:t>
            </a:r>
            <a:r>
              <a:rPr lang="ru-RU" sz="1600" dirty="0" smtClean="0"/>
              <a:t> </a:t>
            </a:r>
            <a:r>
              <a:rPr lang="ru-RU" sz="1600" dirty="0" err="1" smtClean="0"/>
              <a:t>қазынаға</a:t>
            </a:r>
            <a:r>
              <a:rPr lang="ru-RU" sz="1600" dirty="0" smtClean="0"/>
              <a:t> </a:t>
            </a:r>
            <a:r>
              <a:rPr lang="ru-RU" sz="1600" dirty="0" err="1" smtClean="0"/>
              <a:t>жолығар</a:t>
            </a:r>
            <a:r>
              <a:rPr lang="ru-RU" sz="1600" dirty="0" smtClean="0"/>
              <a:t>, дау </a:t>
            </a:r>
            <a:r>
              <a:rPr lang="ru-RU" sz="1600" dirty="0" err="1" smtClean="0"/>
              <a:t>қуған</a:t>
            </a:r>
            <a:r>
              <a:rPr lang="ru-RU" sz="1600" dirty="0" smtClean="0"/>
              <a:t> </a:t>
            </a:r>
            <a:r>
              <a:rPr lang="ru-RU" sz="1600" dirty="0" err="1" smtClean="0"/>
              <a:t>пәлеге</a:t>
            </a:r>
            <a:r>
              <a:rPr lang="ru-RU" sz="1600" dirty="0" smtClean="0"/>
              <a:t> </a:t>
            </a:r>
            <a:r>
              <a:rPr lang="ru-RU" sz="1600" dirty="0" err="1" smtClean="0"/>
              <a:t>жолығар</a:t>
            </a:r>
            <a:r>
              <a:rPr lang="ru-RU" sz="1600" dirty="0" smtClean="0"/>
              <a:t>» </a:t>
            </a:r>
            <a:r>
              <a:rPr lang="ru-RU" sz="1600" dirty="0" err="1" smtClean="0"/>
              <a:t>десіп</a:t>
            </a:r>
            <a:r>
              <a:rPr lang="ru-RU" sz="1600" dirty="0" smtClean="0"/>
              <a:t>. </a:t>
            </a:r>
            <a:r>
              <a:rPr lang="ru-RU" sz="1600" dirty="0" err="1" smtClean="0"/>
              <a:t>Кәнеки</a:t>
            </a:r>
            <a:r>
              <a:rPr lang="ru-RU" sz="1600" dirty="0" smtClean="0"/>
              <a:t>, </a:t>
            </a:r>
            <a:r>
              <a:rPr lang="ru-RU" sz="1600" dirty="0" err="1" smtClean="0"/>
              <a:t>енді</a:t>
            </a:r>
            <a:r>
              <a:rPr lang="ru-RU" sz="1600" dirty="0" smtClean="0"/>
              <a:t> осы </a:t>
            </a:r>
            <a:r>
              <a:rPr lang="ru-RU" sz="1600" dirty="0" err="1" smtClean="0"/>
              <a:t>екі</a:t>
            </a:r>
            <a:r>
              <a:rPr lang="ru-RU" sz="1600" dirty="0" smtClean="0"/>
              <a:t> </a:t>
            </a:r>
            <a:r>
              <a:rPr lang="ru-RU" sz="1600" dirty="0" err="1" smtClean="0"/>
              <a:t>мінез</a:t>
            </a:r>
            <a:r>
              <a:rPr lang="ru-RU" sz="1600" dirty="0" smtClean="0"/>
              <a:t> </a:t>
            </a:r>
            <a:r>
              <a:rPr lang="ru-RU" sz="1600" dirty="0" err="1" smtClean="0"/>
              <a:t>қайда</a:t>
            </a:r>
            <a:r>
              <a:rPr lang="ru-RU" sz="1600" dirty="0" smtClean="0"/>
              <a:t> бар? </a:t>
            </a:r>
            <a:r>
              <a:rPr lang="ru-RU" sz="1600" dirty="0" err="1" smtClean="0"/>
              <a:t>Бұлар</a:t>
            </a:r>
            <a:r>
              <a:rPr lang="ru-RU" sz="1600" dirty="0" smtClean="0"/>
              <a:t> да </a:t>
            </a:r>
            <a:r>
              <a:rPr lang="ru-RU" sz="1600" dirty="0" err="1" smtClean="0"/>
              <a:t>арлылық</a:t>
            </a:r>
            <a:r>
              <a:rPr lang="ru-RU" sz="1600" dirty="0" smtClean="0"/>
              <a:t>, </a:t>
            </a:r>
            <a:r>
              <a:rPr lang="ru-RU" sz="1600" dirty="0" err="1" smtClean="0"/>
              <a:t>намыстылық</a:t>
            </a:r>
            <a:r>
              <a:rPr lang="ru-RU" sz="1600" dirty="0" smtClean="0"/>
              <a:t>, </a:t>
            </a:r>
            <a:r>
              <a:rPr lang="ru-RU" sz="1600" dirty="0" err="1" smtClean="0"/>
              <a:t>табандылықтан</a:t>
            </a:r>
            <a:r>
              <a:rPr lang="ru-RU" sz="1600" dirty="0" smtClean="0"/>
              <a:t> </a:t>
            </a:r>
            <a:r>
              <a:rPr lang="ru-RU" sz="1600" dirty="0" err="1" smtClean="0"/>
              <a:t>келеді</a:t>
            </a:r>
            <a:r>
              <a:rPr lang="ru-RU" sz="1600" dirty="0" smtClean="0"/>
              <a:t>. </a:t>
            </a:r>
            <a:r>
              <a:rPr lang="ru-RU" sz="1600" dirty="0" err="1" smtClean="0"/>
              <a:t>Бұлардан</a:t>
            </a:r>
            <a:r>
              <a:rPr lang="ru-RU" sz="1600" dirty="0" smtClean="0"/>
              <a:t> </a:t>
            </a:r>
            <a:r>
              <a:rPr lang="ru-RU" sz="1600" dirty="0" err="1" smtClean="0"/>
              <a:t>айырылдық</a:t>
            </a:r>
            <a:r>
              <a:rPr lang="ru-RU" sz="1600" dirty="0" smtClean="0"/>
              <a:t>. </a:t>
            </a:r>
            <a:r>
              <a:rPr lang="ru-RU" sz="1600" dirty="0" err="1" smtClean="0"/>
              <a:t>Ендігілердің</a:t>
            </a:r>
            <a:r>
              <a:rPr lang="ru-RU" sz="1600" dirty="0" smtClean="0"/>
              <a:t> </a:t>
            </a:r>
            <a:r>
              <a:rPr lang="ru-RU" sz="1600" dirty="0" err="1" smtClean="0"/>
              <a:t>достығы</a:t>
            </a:r>
            <a:r>
              <a:rPr lang="ru-RU" sz="1600" dirty="0" smtClean="0"/>
              <a:t> - </a:t>
            </a:r>
            <a:r>
              <a:rPr lang="ru-RU" sz="1600" dirty="0" err="1" smtClean="0"/>
              <a:t>пейіл</a:t>
            </a:r>
            <a:r>
              <a:rPr lang="ru-RU" sz="1600" dirty="0" smtClean="0"/>
              <a:t> </a:t>
            </a:r>
            <a:r>
              <a:rPr lang="ru-RU" sz="1600" dirty="0" err="1" smtClean="0"/>
              <a:t>емес</a:t>
            </a:r>
            <a:r>
              <a:rPr lang="ru-RU" sz="1600" dirty="0" smtClean="0"/>
              <a:t>, </a:t>
            </a:r>
            <a:r>
              <a:rPr lang="ru-RU" sz="1600" dirty="0" err="1" smtClean="0"/>
              <a:t>алдау</a:t>
            </a:r>
            <a:r>
              <a:rPr lang="ru-RU" sz="1600" dirty="0" smtClean="0"/>
              <a:t>, </a:t>
            </a:r>
            <a:r>
              <a:rPr lang="ru-RU" sz="1600" dirty="0" err="1" smtClean="0"/>
              <a:t>дұшпандығы</a:t>
            </a:r>
            <a:r>
              <a:rPr lang="ru-RU" sz="1600" dirty="0" smtClean="0"/>
              <a:t> - </a:t>
            </a:r>
            <a:r>
              <a:rPr lang="ru-RU" sz="1600" dirty="0" err="1" smtClean="0"/>
              <a:t>кейіс</a:t>
            </a:r>
            <a:r>
              <a:rPr lang="ru-RU" sz="1600" dirty="0" smtClean="0"/>
              <a:t> </a:t>
            </a:r>
            <a:r>
              <a:rPr lang="ru-RU" sz="1600" dirty="0" err="1" smtClean="0"/>
              <a:t>емес</a:t>
            </a:r>
            <a:r>
              <a:rPr lang="ru-RU" sz="1600" dirty="0" smtClean="0"/>
              <a:t>, не </a:t>
            </a:r>
            <a:r>
              <a:rPr lang="ru-RU" sz="1600" dirty="0" err="1" smtClean="0"/>
              <a:t>күндестік</a:t>
            </a:r>
            <a:r>
              <a:rPr lang="ru-RU" sz="1600" dirty="0" smtClean="0"/>
              <a:t>, не </a:t>
            </a:r>
            <a:r>
              <a:rPr lang="ru-RU" sz="1600" dirty="0" err="1" smtClean="0"/>
              <a:t>тыныш</a:t>
            </a:r>
            <a:r>
              <a:rPr lang="ru-RU" sz="1600" dirty="0" smtClean="0"/>
              <a:t> </a:t>
            </a:r>
            <a:r>
              <a:rPr lang="ru-RU" sz="1600" dirty="0" err="1" smtClean="0"/>
              <a:t>отыра</a:t>
            </a:r>
            <a:r>
              <a:rPr lang="ru-RU" sz="1600" dirty="0" smtClean="0"/>
              <a:t> </a:t>
            </a:r>
            <a:r>
              <a:rPr lang="ru-RU" sz="1600" dirty="0" err="1" smtClean="0"/>
              <a:t>алмағандық</a:t>
            </a:r>
            <a:r>
              <a:rPr lang="ru-RU" sz="1600" dirty="0" smtClean="0"/>
              <a:t>.</a:t>
            </a:r>
            <a:endParaRPr lang="ru-RU" sz="1600" dirty="0"/>
          </a:p>
        </p:txBody>
      </p:sp>
    </p:spTree>
    <p:extLst>
      <p:ext uri="{BB962C8B-B14F-4D97-AF65-F5344CB8AC3E}">
        <p14:creationId xmlns:p14="http://schemas.microsoft.com/office/powerpoint/2010/main" val="1791685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79" y="260648"/>
            <a:ext cx="9144000" cy="5909310"/>
          </a:xfrm>
          <a:prstGeom prst="rect">
            <a:avLst/>
          </a:prstGeom>
        </p:spPr>
        <p:txBody>
          <a:bodyPr wrap="square">
            <a:spAutoFit/>
          </a:bodyPr>
          <a:lstStyle/>
          <a:p>
            <a:pPr algn="ctr"/>
            <a:r>
              <a:rPr lang="ru-RU" dirty="0" smtClean="0"/>
              <a:t>ҚЫРЫҚ БІРІНШІ СӨЗ </a:t>
            </a:r>
          </a:p>
          <a:p>
            <a:pPr algn="ctr"/>
            <a:r>
              <a:rPr lang="ru-RU" dirty="0" err="1" smtClean="0"/>
              <a:t>Қазаққа</a:t>
            </a:r>
            <a:r>
              <a:rPr lang="ru-RU" dirty="0" smtClean="0"/>
              <a:t> </a:t>
            </a:r>
            <a:r>
              <a:rPr lang="ru-RU" dirty="0" err="1" smtClean="0"/>
              <a:t>ақыл</a:t>
            </a:r>
            <a:r>
              <a:rPr lang="ru-RU" dirty="0" smtClean="0"/>
              <a:t> берем, </a:t>
            </a:r>
            <a:r>
              <a:rPr lang="ru-RU" dirty="0" err="1" smtClean="0"/>
              <a:t>түзеймін</a:t>
            </a:r>
            <a:r>
              <a:rPr lang="ru-RU" dirty="0" smtClean="0"/>
              <a:t> </a:t>
            </a:r>
            <a:r>
              <a:rPr lang="ru-RU" dirty="0" err="1" smtClean="0"/>
              <a:t>деп</a:t>
            </a:r>
            <a:r>
              <a:rPr lang="ru-RU" dirty="0" smtClean="0"/>
              <a:t> </a:t>
            </a:r>
            <a:r>
              <a:rPr lang="ru-RU" dirty="0" err="1" smtClean="0"/>
              <a:t>қам</a:t>
            </a:r>
            <a:r>
              <a:rPr lang="ru-RU" dirty="0" smtClean="0"/>
              <a:t> </a:t>
            </a:r>
            <a:r>
              <a:rPr lang="ru-RU" dirty="0" err="1" smtClean="0"/>
              <a:t>жеген</a:t>
            </a:r>
            <a:r>
              <a:rPr lang="ru-RU" dirty="0" smtClean="0"/>
              <a:t> </a:t>
            </a:r>
            <a:r>
              <a:rPr lang="ru-RU" dirty="0" err="1" smtClean="0"/>
              <a:t>адамға</a:t>
            </a:r>
            <a:r>
              <a:rPr lang="ru-RU" dirty="0" smtClean="0"/>
              <a:t> </a:t>
            </a:r>
            <a:r>
              <a:rPr lang="ru-RU" dirty="0" err="1" smtClean="0"/>
              <a:t>екі</a:t>
            </a:r>
            <a:r>
              <a:rPr lang="ru-RU" dirty="0" smtClean="0"/>
              <a:t> </a:t>
            </a:r>
            <a:r>
              <a:rPr lang="ru-RU" dirty="0" err="1" smtClean="0"/>
              <a:t>нәрсе</a:t>
            </a:r>
            <a:r>
              <a:rPr lang="ru-RU" dirty="0" smtClean="0"/>
              <a:t> </a:t>
            </a:r>
            <a:r>
              <a:rPr lang="ru-RU" dirty="0" err="1" smtClean="0"/>
              <a:t>керек</a:t>
            </a:r>
            <a:r>
              <a:rPr lang="ru-RU" dirty="0" smtClean="0"/>
              <a:t>. </a:t>
            </a:r>
          </a:p>
          <a:p>
            <a:pPr algn="ctr"/>
            <a:r>
              <a:rPr lang="ru-RU" dirty="0" err="1" smtClean="0"/>
              <a:t>Әуелі</a:t>
            </a:r>
            <a:r>
              <a:rPr lang="ru-RU" dirty="0" smtClean="0"/>
              <a:t> - бек </a:t>
            </a:r>
            <a:r>
              <a:rPr lang="ru-RU" dirty="0" err="1" smtClean="0"/>
              <a:t>зор</a:t>
            </a:r>
            <a:r>
              <a:rPr lang="ru-RU" dirty="0" smtClean="0"/>
              <a:t> </a:t>
            </a:r>
            <a:r>
              <a:rPr lang="ru-RU" dirty="0" err="1" smtClean="0"/>
              <a:t>өкімет</a:t>
            </a:r>
            <a:r>
              <a:rPr lang="ru-RU" dirty="0" smtClean="0"/>
              <a:t>, </a:t>
            </a:r>
            <a:r>
              <a:rPr lang="ru-RU" dirty="0" err="1" smtClean="0"/>
              <a:t>жарлық</a:t>
            </a:r>
            <a:r>
              <a:rPr lang="ru-RU" dirty="0" smtClean="0"/>
              <a:t> </a:t>
            </a:r>
            <a:r>
              <a:rPr lang="ru-RU" dirty="0" err="1" smtClean="0"/>
              <a:t>қолында</a:t>
            </a:r>
            <a:r>
              <a:rPr lang="ru-RU" dirty="0" smtClean="0"/>
              <a:t> бар </a:t>
            </a:r>
            <a:r>
              <a:rPr lang="ru-RU" dirty="0" err="1" smtClean="0"/>
              <a:t>кісі</a:t>
            </a:r>
            <a:r>
              <a:rPr lang="ru-RU" dirty="0" smtClean="0"/>
              <a:t> </a:t>
            </a:r>
            <a:r>
              <a:rPr lang="ru-RU" dirty="0" err="1" smtClean="0"/>
              <a:t>керек</a:t>
            </a:r>
            <a:r>
              <a:rPr lang="ru-RU" dirty="0" smtClean="0"/>
              <a:t>. </a:t>
            </a:r>
            <a:r>
              <a:rPr lang="ru-RU" dirty="0" err="1" smtClean="0"/>
              <a:t>Үлкендерін</a:t>
            </a:r>
            <a:r>
              <a:rPr lang="ru-RU" dirty="0" smtClean="0"/>
              <a:t> </a:t>
            </a:r>
            <a:r>
              <a:rPr lang="ru-RU" dirty="0" err="1" smtClean="0"/>
              <a:t>қорқытып</a:t>
            </a:r>
            <a:r>
              <a:rPr lang="ru-RU" dirty="0" smtClean="0"/>
              <a:t>, </a:t>
            </a:r>
            <a:r>
              <a:rPr lang="ru-RU" dirty="0" err="1" smtClean="0"/>
              <a:t>жас</a:t>
            </a:r>
            <a:r>
              <a:rPr lang="ru-RU" dirty="0" smtClean="0"/>
              <a:t> </a:t>
            </a:r>
            <a:r>
              <a:rPr lang="ru-RU" dirty="0" err="1" smtClean="0"/>
              <a:t>балаларын</a:t>
            </a:r>
            <a:r>
              <a:rPr lang="ru-RU" dirty="0" smtClean="0"/>
              <a:t> </a:t>
            </a:r>
            <a:r>
              <a:rPr lang="ru-RU" dirty="0" err="1" smtClean="0"/>
              <a:t>еріксіз</a:t>
            </a:r>
            <a:r>
              <a:rPr lang="ru-RU" dirty="0" smtClean="0"/>
              <a:t> </a:t>
            </a:r>
            <a:r>
              <a:rPr lang="ru-RU" dirty="0" err="1" smtClean="0"/>
              <a:t>қолдарынан</a:t>
            </a:r>
            <a:r>
              <a:rPr lang="ru-RU" dirty="0" smtClean="0"/>
              <a:t> </a:t>
            </a:r>
            <a:r>
              <a:rPr lang="ru-RU" dirty="0" err="1" smtClean="0"/>
              <a:t>алып</a:t>
            </a:r>
            <a:r>
              <a:rPr lang="ru-RU" dirty="0" smtClean="0"/>
              <a:t>, </a:t>
            </a:r>
            <a:r>
              <a:rPr lang="ru-RU" dirty="0" err="1" smtClean="0"/>
              <a:t>медреселерге</a:t>
            </a:r>
            <a:r>
              <a:rPr lang="ru-RU" dirty="0" smtClean="0"/>
              <a:t> </a:t>
            </a:r>
            <a:r>
              <a:rPr lang="ru-RU" dirty="0" err="1" smtClean="0"/>
              <a:t>беріп</a:t>
            </a:r>
            <a:r>
              <a:rPr lang="ru-RU" dirty="0" smtClean="0"/>
              <a:t>, </a:t>
            </a:r>
            <a:r>
              <a:rPr lang="ru-RU" dirty="0" err="1" smtClean="0"/>
              <a:t>бірін</a:t>
            </a:r>
            <a:r>
              <a:rPr lang="ru-RU" dirty="0" smtClean="0"/>
              <a:t> </a:t>
            </a:r>
            <a:r>
              <a:rPr lang="ru-RU" dirty="0" err="1" smtClean="0"/>
              <a:t>ол</a:t>
            </a:r>
            <a:r>
              <a:rPr lang="ru-RU" dirty="0" smtClean="0"/>
              <a:t> </a:t>
            </a:r>
            <a:r>
              <a:rPr lang="ru-RU" dirty="0" err="1" smtClean="0"/>
              <a:t>жол</a:t>
            </a:r>
            <a:r>
              <a:rPr lang="ru-RU" dirty="0" smtClean="0"/>
              <a:t>, </a:t>
            </a:r>
            <a:r>
              <a:rPr lang="ru-RU" dirty="0" err="1" smtClean="0"/>
              <a:t>бірін</a:t>
            </a:r>
            <a:r>
              <a:rPr lang="ru-RU" dirty="0" smtClean="0"/>
              <a:t> </a:t>
            </a:r>
            <a:r>
              <a:rPr lang="ru-RU" dirty="0" err="1" smtClean="0"/>
              <a:t>бұл</a:t>
            </a:r>
            <a:r>
              <a:rPr lang="ru-RU" dirty="0" smtClean="0"/>
              <a:t> </a:t>
            </a:r>
            <a:r>
              <a:rPr lang="ru-RU" dirty="0" err="1" smtClean="0"/>
              <a:t>жолға</a:t>
            </a:r>
            <a:r>
              <a:rPr lang="ru-RU" dirty="0" smtClean="0"/>
              <a:t> салу </a:t>
            </a:r>
            <a:r>
              <a:rPr lang="ru-RU" dirty="0" err="1" smtClean="0"/>
              <a:t>керек</a:t>
            </a:r>
            <a:r>
              <a:rPr lang="ru-RU" dirty="0" smtClean="0"/>
              <a:t>, </a:t>
            </a:r>
            <a:r>
              <a:rPr lang="ru-RU" dirty="0" err="1" smtClean="0"/>
              <a:t>дүниеде</a:t>
            </a:r>
            <a:r>
              <a:rPr lang="ru-RU" dirty="0" smtClean="0"/>
              <a:t> </a:t>
            </a:r>
            <a:r>
              <a:rPr lang="ru-RU" dirty="0" err="1" smtClean="0"/>
              <a:t>көп</a:t>
            </a:r>
            <a:r>
              <a:rPr lang="ru-RU" dirty="0" smtClean="0"/>
              <a:t> </a:t>
            </a:r>
            <a:r>
              <a:rPr lang="ru-RU" dirty="0" err="1" smtClean="0"/>
              <a:t>есепсіз</a:t>
            </a:r>
            <a:r>
              <a:rPr lang="ru-RU" dirty="0" smtClean="0"/>
              <a:t> </a:t>
            </a:r>
            <a:r>
              <a:rPr lang="ru-RU" dirty="0" err="1" smtClean="0"/>
              <a:t>ғылымның</a:t>
            </a:r>
            <a:r>
              <a:rPr lang="ru-RU" dirty="0" smtClean="0"/>
              <a:t> </a:t>
            </a:r>
            <a:r>
              <a:rPr lang="ru-RU" dirty="0" err="1" smtClean="0"/>
              <a:t>жолдары</a:t>
            </a:r>
            <a:r>
              <a:rPr lang="ru-RU" dirty="0" smtClean="0"/>
              <a:t> бар, </a:t>
            </a:r>
            <a:r>
              <a:rPr lang="ru-RU" dirty="0" err="1" smtClean="0"/>
              <a:t>әрбір</a:t>
            </a:r>
            <a:r>
              <a:rPr lang="ru-RU" dirty="0" smtClean="0"/>
              <a:t> </a:t>
            </a:r>
            <a:r>
              <a:rPr lang="ru-RU" dirty="0" err="1" smtClean="0"/>
              <a:t>жолда</a:t>
            </a:r>
            <a:r>
              <a:rPr lang="ru-RU" dirty="0" smtClean="0"/>
              <a:t> </a:t>
            </a:r>
            <a:r>
              <a:rPr lang="ru-RU" dirty="0" err="1" smtClean="0"/>
              <a:t>үйретушілерге</a:t>
            </a:r>
            <a:r>
              <a:rPr lang="ru-RU" dirty="0" smtClean="0"/>
              <a:t> </a:t>
            </a:r>
            <a:r>
              <a:rPr lang="ru-RU" dirty="0" err="1" smtClean="0"/>
              <a:t>беріп</a:t>
            </a:r>
            <a:r>
              <a:rPr lang="ru-RU" dirty="0" smtClean="0"/>
              <a:t> сен </a:t>
            </a:r>
            <a:r>
              <a:rPr lang="ru-RU" dirty="0" err="1" smtClean="0"/>
              <a:t>бұл</a:t>
            </a:r>
            <a:r>
              <a:rPr lang="ru-RU" dirty="0" smtClean="0"/>
              <a:t> </a:t>
            </a:r>
            <a:r>
              <a:rPr lang="ru-RU" dirty="0" err="1" smtClean="0"/>
              <a:t>жолды</a:t>
            </a:r>
            <a:r>
              <a:rPr lang="ru-RU" dirty="0" smtClean="0"/>
              <a:t> </a:t>
            </a:r>
            <a:r>
              <a:rPr lang="ru-RU" dirty="0" err="1" smtClean="0"/>
              <a:t>үйрен</a:t>
            </a:r>
            <a:r>
              <a:rPr lang="ru-RU" dirty="0" smtClean="0"/>
              <a:t>, сен </a:t>
            </a:r>
            <a:r>
              <a:rPr lang="ru-RU" dirty="0" err="1" smtClean="0"/>
              <a:t>ол</a:t>
            </a:r>
            <a:r>
              <a:rPr lang="ru-RU" dirty="0" smtClean="0"/>
              <a:t> </a:t>
            </a:r>
            <a:r>
              <a:rPr lang="ru-RU" dirty="0" err="1" smtClean="0"/>
              <a:t>жолды</a:t>
            </a:r>
            <a:r>
              <a:rPr lang="ru-RU" dirty="0" smtClean="0"/>
              <a:t> </a:t>
            </a:r>
            <a:r>
              <a:rPr lang="ru-RU" dirty="0" err="1" smtClean="0"/>
              <a:t>үйрен</a:t>
            </a:r>
            <a:r>
              <a:rPr lang="ru-RU" dirty="0" smtClean="0"/>
              <a:t> </a:t>
            </a:r>
            <a:r>
              <a:rPr lang="ru-RU" dirty="0" err="1" smtClean="0"/>
              <a:t>деп</a:t>
            </a:r>
            <a:r>
              <a:rPr lang="ru-RU" dirty="0" smtClean="0"/>
              <a:t> </a:t>
            </a:r>
            <a:r>
              <a:rPr lang="ru-RU" dirty="0" err="1" smtClean="0"/>
              <a:t>жолға</a:t>
            </a:r>
            <a:r>
              <a:rPr lang="ru-RU" dirty="0" smtClean="0"/>
              <a:t> </a:t>
            </a:r>
            <a:r>
              <a:rPr lang="ru-RU" dirty="0" err="1" smtClean="0"/>
              <a:t>салып</a:t>
            </a:r>
            <a:r>
              <a:rPr lang="ru-RU" dirty="0" smtClean="0"/>
              <a:t>, </a:t>
            </a:r>
            <a:r>
              <a:rPr lang="ru-RU" dirty="0" err="1" smtClean="0"/>
              <a:t>мұндағы</a:t>
            </a:r>
            <a:r>
              <a:rPr lang="ru-RU" dirty="0" smtClean="0"/>
              <a:t> </a:t>
            </a:r>
            <a:r>
              <a:rPr lang="ru-RU" dirty="0" err="1" smtClean="0"/>
              <a:t>халыққа</a:t>
            </a:r>
            <a:r>
              <a:rPr lang="ru-RU" dirty="0" smtClean="0"/>
              <a:t> </a:t>
            </a:r>
            <a:r>
              <a:rPr lang="ru-RU" dirty="0" err="1" smtClean="0"/>
              <a:t>шығынын</a:t>
            </a:r>
            <a:r>
              <a:rPr lang="ru-RU" dirty="0" smtClean="0"/>
              <a:t> </a:t>
            </a:r>
            <a:r>
              <a:rPr lang="ru-RU" dirty="0" err="1" smtClean="0"/>
              <a:t>төлетіп</a:t>
            </a:r>
            <a:r>
              <a:rPr lang="ru-RU" dirty="0" smtClean="0"/>
              <a:t> </a:t>
            </a:r>
            <a:r>
              <a:rPr lang="ru-RU" dirty="0" err="1" smtClean="0"/>
              <a:t>жіберсе</a:t>
            </a:r>
            <a:r>
              <a:rPr lang="ru-RU" dirty="0" smtClean="0"/>
              <a:t>, </a:t>
            </a:r>
            <a:r>
              <a:rPr lang="ru-RU" dirty="0" err="1" smtClean="0"/>
              <a:t>хәтта</a:t>
            </a:r>
            <a:r>
              <a:rPr lang="ru-RU" dirty="0" smtClean="0"/>
              <a:t> </a:t>
            </a:r>
            <a:r>
              <a:rPr lang="ru-RU" dirty="0" err="1" smtClean="0"/>
              <a:t>қыздарды</a:t>
            </a:r>
            <a:r>
              <a:rPr lang="ru-RU" dirty="0" smtClean="0"/>
              <a:t> да </a:t>
            </a:r>
            <a:r>
              <a:rPr lang="ru-RU" dirty="0" err="1" smtClean="0"/>
              <a:t>ең</a:t>
            </a:r>
            <a:r>
              <a:rPr lang="ru-RU" dirty="0" smtClean="0"/>
              <a:t> </a:t>
            </a:r>
            <a:r>
              <a:rPr lang="ru-RU" dirty="0" err="1" smtClean="0"/>
              <a:t>болмаса</a:t>
            </a:r>
            <a:r>
              <a:rPr lang="ru-RU" dirty="0" smtClean="0"/>
              <a:t> </a:t>
            </a:r>
            <a:r>
              <a:rPr lang="ru-RU" dirty="0" err="1" smtClean="0"/>
              <a:t>мұсылман</a:t>
            </a:r>
            <a:r>
              <a:rPr lang="ru-RU" dirty="0" smtClean="0"/>
              <a:t> </a:t>
            </a:r>
            <a:r>
              <a:rPr lang="ru-RU" dirty="0" err="1" smtClean="0"/>
              <a:t>ғылымына</a:t>
            </a:r>
            <a:r>
              <a:rPr lang="ru-RU" dirty="0" smtClean="0"/>
              <a:t> </a:t>
            </a:r>
            <a:r>
              <a:rPr lang="ru-RU" dirty="0" err="1" smtClean="0"/>
              <a:t>жіберсе</a:t>
            </a:r>
            <a:r>
              <a:rPr lang="ru-RU" dirty="0" smtClean="0"/>
              <a:t>, </a:t>
            </a:r>
            <a:r>
              <a:rPr lang="ru-RU" dirty="0" err="1" smtClean="0"/>
              <a:t>жақсы</a:t>
            </a:r>
            <a:r>
              <a:rPr lang="ru-RU" dirty="0" smtClean="0"/>
              <a:t> </a:t>
            </a:r>
            <a:r>
              <a:rPr lang="ru-RU" dirty="0" err="1" smtClean="0"/>
              <a:t>дін</a:t>
            </a:r>
            <a:r>
              <a:rPr lang="ru-RU" dirty="0" smtClean="0"/>
              <a:t> </a:t>
            </a:r>
            <a:r>
              <a:rPr lang="ru-RU" dirty="0" err="1" smtClean="0"/>
              <a:t>танырлық</a:t>
            </a:r>
            <a:r>
              <a:rPr lang="ru-RU" dirty="0" smtClean="0"/>
              <a:t> </a:t>
            </a:r>
            <a:r>
              <a:rPr lang="ru-RU" dirty="0" err="1" smtClean="0"/>
              <a:t>қылып</a:t>
            </a:r>
            <a:r>
              <a:rPr lang="ru-RU" dirty="0" smtClean="0"/>
              <a:t> </a:t>
            </a:r>
            <a:r>
              <a:rPr lang="ru-RU" dirty="0" err="1" smtClean="0"/>
              <a:t>үйретсе</a:t>
            </a:r>
            <a:r>
              <a:rPr lang="ru-RU" dirty="0" smtClean="0"/>
              <a:t>, </a:t>
            </a:r>
            <a:r>
              <a:rPr lang="ru-RU" dirty="0" err="1" smtClean="0"/>
              <a:t>сонда</a:t>
            </a:r>
            <a:r>
              <a:rPr lang="ru-RU" dirty="0" smtClean="0"/>
              <a:t> </a:t>
            </a:r>
            <a:r>
              <a:rPr lang="ru-RU" dirty="0" err="1" smtClean="0"/>
              <a:t>сол</a:t>
            </a:r>
            <a:r>
              <a:rPr lang="ru-RU" dirty="0" smtClean="0"/>
              <a:t> </a:t>
            </a:r>
            <a:r>
              <a:rPr lang="ru-RU" dirty="0" err="1" smtClean="0"/>
              <a:t>жастар</a:t>
            </a:r>
            <a:r>
              <a:rPr lang="ru-RU" dirty="0" smtClean="0"/>
              <a:t> </a:t>
            </a:r>
            <a:r>
              <a:rPr lang="ru-RU" dirty="0" err="1" smtClean="0"/>
              <a:t>жетіп</a:t>
            </a:r>
            <a:r>
              <a:rPr lang="ru-RU" dirty="0" smtClean="0"/>
              <a:t>, </a:t>
            </a:r>
            <a:r>
              <a:rPr lang="ru-RU" dirty="0" err="1" smtClean="0"/>
              <a:t>бұл</a:t>
            </a:r>
            <a:r>
              <a:rPr lang="ru-RU" dirty="0" smtClean="0"/>
              <a:t> </a:t>
            </a:r>
            <a:r>
              <a:rPr lang="ru-RU" dirty="0" err="1" smtClean="0"/>
              <a:t>аталары</a:t>
            </a:r>
            <a:r>
              <a:rPr lang="ru-RU" dirty="0" smtClean="0"/>
              <a:t> </a:t>
            </a:r>
            <a:r>
              <a:rPr lang="ru-RU" dirty="0" err="1" smtClean="0"/>
              <a:t>қартайып</a:t>
            </a:r>
            <a:r>
              <a:rPr lang="ru-RU" dirty="0" smtClean="0"/>
              <a:t> </a:t>
            </a:r>
            <a:r>
              <a:rPr lang="ru-RU" dirty="0" err="1" smtClean="0"/>
              <a:t>сөзден</a:t>
            </a:r>
            <a:r>
              <a:rPr lang="ru-RU" dirty="0" smtClean="0"/>
              <a:t> </a:t>
            </a:r>
            <a:r>
              <a:rPr lang="ru-RU" dirty="0" err="1" smtClean="0"/>
              <a:t>қалғанда</a:t>
            </a:r>
            <a:r>
              <a:rPr lang="ru-RU" dirty="0" smtClean="0"/>
              <a:t> </a:t>
            </a:r>
            <a:r>
              <a:rPr lang="ru-RU" dirty="0" err="1" smtClean="0"/>
              <a:t>түзелсе</a:t>
            </a:r>
            <a:r>
              <a:rPr lang="ru-RU" dirty="0" smtClean="0"/>
              <a:t> </a:t>
            </a:r>
            <a:r>
              <a:rPr lang="ru-RU" dirty="0" err="1" smtClean="0"/>
              <a:t>болар</a:t>
            </a:r>
            <a:r>
              <a:rPr lang="ru-RU" dirty="0" smtClean="0"/>
              <a:t> </a:t>
            </a:r>
            <a:r>
              <a:rPr lang="ru-RU" dirty="0" err="1" smtClean="0"/>
              <a:t>еді</a:t>
            </a:r>
            <a:r>
              <a:rPr lang="ru-RU" dirty="0" smtClean="0"/>
              <a:t>.</a:t>
            </a:r>
          </a:p>
          <a:p>
            <a:pPr algn="ctr"/>
            <a:r>
              <a:rPr lang="ru-RU" dirty="0" err="1" smtClean="0"/>
              <a:t>Екінші</a:t>
            </a:r>
            <a:r>
              <a:rPr lang="ru-RU" dirty="0" smtClean="0"/>
              <a:t> - </a:t>
            </a:r>
            <a:r>
              <a:rPr lang="ru-RU" dirty="0" err="1" smtClean="0"/>
              <a:t>ол</a:t>
            </a:r>
            <a:r>
              <a:rPr lang="ru-RU" dirty="0" smtClean="0"/>
              <a:t> </a:t>
            </a:r>
            <a:r>
              <a:rPr lang="ru-RU" dirty="0" err="1" smtClean="0"/>
              <a:t>адам</a:t>
            </a:r>
            <a:r>
              <a:rPr lang="ru-RU" dirty="0" smtClean="0"/>
              <a:t> </a:t>
            </a:r>
            <a:r>
              <a:rPr lang="ru-RU" dirty="0" err="1" smtClean="0"/>
              <a:t>есепсіз</a:t>
            </a:r>
            <a:r>
              <a:rPr lang="ru-RU" dirty="0" smtClean="0"/>
              <a:t> бай </a:t>
            </a:r>
            <a:r>
              <a:rPr lang="ru-RU" dirty="0" err="1" smtClean="0"/>
              <a:t>боларға</a:t>
            </a:r>
            <a:r>
              <a:rPr lang="ru-RU" dirty="0" smtClean="0"/>
              <a:t> </a:t>
            </a:r>
            <a:r>
              <a:rPr lang="ru-RU" dirty="0" err="1" smtClean="0"/>
              <a:t>керек</a:t>
            </a:r>
            <a:r>
              <a:rPr lang="ru-RU" dirty="0" smtClean="0"/>
              <a:t>. </a:t>
            </a:r>
            <a:r>
              <a:rPr lang="ru-RU" dirty="0" err="1" smtClean="0"/>
              <a:t>Аталарын</a:t>
            </a:r>
            <a:r>
              <a:rPr lang="ru-RU" dirty="0" smtClean="0"/>
              <a:t> </a:t>
            </a:r>
            <a:r>
              <a:rPr lang="ru-RU" dirty="0" err="1" smtClean="0"/>
              <a:t>паралап</a:t>
            </a:r>
            <a:r>
              <a:rPr lang="ru-RU" dirty="0" smtClean="0"/>
              <a:t>, </a:t>
            </a:r>
            <a:r>
              <a:rPr lang="ru-RU" dirty="0" err="1" smtClean="0"/>
              <a:t>балаларын</a:t>
            </a:r>
            <a:r>
              <a:rPr lang="ru-RU" dirty="0" smtClean="0"/>
              <a:t> </a:t>
            </a:r>
            <a:r>
              <a:rPr lang="ru-RU" dirty="0" err="1" smtClean="0"/>
              <a:t>алып</a:t>
            </a:r>
            <a:r>
              <a:rPr lang="ru-RU" dirty="0" smtClean="0"/>
              <a:t>, </a:t>
            </a:r>
            <a:r>
              <a:rPr lang="ru-RU" dirty="0" err="1" smtClean="0"/>
              <a:t>бастапқы</a:t>
            </a:r>
            <a:r>
              <a:rPr lang="ru-RU" dirty="0" smtClean="0"/>
              <a:t> </a:t>
            </a:r>
            <a:r>
              <a:rPr lang="ru-RU" dirty="0" err="1" smtClean="0"/>
              <a:t>айтқандай</a:t>
            </a:r>
            <a:r>
              <a:rPr lang="ru-RU" dirty="0" smtClean="0"/>
              <a:t> </a:t>
            </a:r>
            <a:r>
              <a:rPr lang="ru-RU" dirty="0" err="1" smtClean="0"/>
              <a:t>жолға</a:t>
            </a:r>
            <a:r>
              <a:rPr lang="ru-RU" dirty="0" smtClean="0"/>
              <a:t> </a:t>
            </a:r>
            <a:r>
              <a:rPr lang="ru-RU" dirty="0" err="1" smtClean="0"/>
              <a:t>салып</a:t>
            </a:r>
            <a:r>
              <a:rPr lang="ru-RU" dirty="0" smtClean="0"/>
              <a:t>, </a:t>
            </a:r>
            <a:r>
              <a:rPr lang="ru-RU" dirty="0" err="1" smtClean="0"/>
              <a:t>тағлым</a:t>
            </a:r>
            <a:r>
              <a:rPr lang="ru-RU" dirty="0" smtClean="0"/>
              <a:t> берсе, </a:t>
            </a:r>
            <a:r>
              <a:rPr lang="ru-RU" dirty="0" err="1" smtClean="0"/>
              <a:t>сонда</a:t>
            </a:r>
            <a:r>
              <a:rPr lang="ru-RU" dirty="0" smtClean="0"/>
              <a:t> </a:t>
            </a:r>
            <a:r>
              <a:rPr lang="ru-RU" dirty="0" err="1" smtClean="0"/>
              <a:t>түзелер</a:t>
            </a:r>
            <a:r>
              <a:rPr lang="ru-RU" dirty="0" smtClean="0"/>
              <a:t> </a:t>
            </a:r>
            <a:r>
              <a:rPr lang="ru-RU" dirty="0" err="1" smtClean="0"/>
              <a:t>еді</a:t>
            </a:r>
            <a:r>
              <a:rPr lang="ru-RU" dirty="0" smtClean="0"/>
              <a:t>. </a:t>
            </a:r>
          </a:p>
          <a:p>
            <a:pPr algn="ctr"/>
            <a:r>
              <a:rPr lang="ru-RU" dirty="0" err="1" smtClean="0"/>
              <a:t>Енді</a:t>
            </a:r>
            <a:r>
              <a:rPr lang="ru-RU" dirty="0" smtClean="0"/>
              <a:t> </a:t>
            </a:r>
            <a:r>
              <a:rPr lang="ru-RU" dirty="0" err="1" smtClean="0"/>
              <a:t>мұндай</a:t>
            </a:r>
            <a:r>
              <a:rPr lang="ru-RU" dirty="0" smtClean="0"/>
              <a:t> </a:t>
            </a:r>
            <a:r>
              <a:rPr lang="ru-RU" dirty="0" err="1" smtClean="0"/>
              <a:t>халықты</a:t>
            </a:r>
            <a:r>
              <a:rPr lang="ru-RU" dirty="0" smtClean="0"/>
              <a:t> </a:t>
            </a:r>
            <a:r>
              <a:rPr lang="ru-RU" dirty="0" err="1" smtClean="0"/>
              <a:t>еріксіз</a:t>
            </a:r>
            <a:r>
              <a:rPr lang="ru-RU" dirty="0" smtClean="0"/>
              <a:t> </a:t>
            </a:r>
            <a:r>
              <a:rPr lang="ru-RU" dirty="0" err="1" smtClean="0"/>
              <a:t>қорқытып</a:t>
            </a:r>
            <a:r>
              <a:rPr lang="ru-RU" dirty="0" smtClean="0"/>
              <a:t> </a:t>
            </a:r>
            <a:r>
              <a:rPr lang="ru-RU" dirty="0" err="1" smtClean="0"/>
              <a:t>көндірерлік</a:t>
            </a:r>
            <a:r>
              <a:rPr lang="ru-RU" dirty="0" smtClean="0"/>
              <a:t> </a:t>
            </a:r>
            <a:r>
              <a:rPr lang="ru-RU" dirty="0" err="1" smtClean="0"/>
              <a:t>күш-қуат</a:t>
            </a:r>
            <a:r>
              <a:rPr lang="ru-RU" dirty="0" smtClean="0"/>
              <a:t> </a:t>
            </a:r>
            <a:r>
              <a:rPr lang="ru-RU" dirty="0" err="1" smtClean="0"/>
              <a:t>ешкімге</a:t>
            </a:r>
            <a:r>
              <a:rPr lang="ru-RU" dirty="0" smtClean="0"/>
              <a:t> </a:t>
            </a:r>
            <a:r>
              <a:rPr lang="ru-RU" dirty="0" err="1" smtClean="0"/>
              <a:t>бітпейді</a:t>
            </a:r>
            <a:r>
              <a:rPr lang="ru-RU" dirty="0" smtClean="0"/>
              <a:t>. </a:t>
            </a:r>
            <a:r>
              <a:rPr lang="ru-RU" dirty="0" err="1" smtClean="0"/>
              <a:t>Ол</a:t>
            </a:r>
            <a:r>
              <a:rPr lang="ru-RU" dirty="0" smtClean="0"/>
              <a:t> </a:t>
            </a:r>
            <a:r>
              <a:rPr lang="ru-RU" dirty="0" err="1" smtClean="0"/>
              <a:t>баланы</a:t>
            </a:r>
            <a:r>
              <a:rPr lang="ru-RU" dirty="0" smtClean="0"/>
              <a:t> </a:t>
            </a:r>
            <a:r>
              <a:rPr lang="ru-RU" dirty="0" err="1" smtClean="0"/>
              <a:t>қазақтың</a:t>
            </a:r>
            <a:r>
              <a:rPr lang="ru-RU" dirty="0" smtClean="0"/>
              <a:t> </a:t>
            </a:r>
            <a:r>
              <a:rPr lang="ru-RU" dirty="0" err="1" smtClean="0"/>
              <a:t>бәрін</a:t>
            </a:r>
            <a:r>
              <a:rPr lang="ru-RU" dirty="0" smtClean="0"/>
              <a:t> </a:t>
            </a:r>
            <a:r>
              <a:rPr lang="ru-RU" dirty="0" err="1" smtClean="0"/>
              <a:t>паралап</a:t>
            </a:r>
            <a:r>
              <a:rPr lang="ru-RU" dirty="0" smtClean="0"/>
              <a:t> </a:t>
            </a:r>
            <a:r>
              <a:rPr lang="ru-RU" dirty="0" err="1" smtClean="0"/>
              <a:t>көндірерлік</a:t>
            </a:r>
            <a:r>
              <a:rPr lang="ru-RU" dirty="0" smtClean="0"/>
              <a:t> </a:t>
            </a:r>
            <a:r>
              <a:rPr lang="ru-RU" dirty="0" err="1" smtClean="0"/>
              <a:t>дәулет</a:t>
            </a:r>
            <a:r>
              <a:rPr lang="ru-RU" dirty="0" smtClean="0"/>
              <a:t> </a:t>
            </a:r>
            <a:r>
              <a:rPr lang="ru-RU" dirty="0" err="1" smtClean="0"/>
              <a:t>бір</a:t>
            </a:r>
            <a:r>
              <a:rPr lang="ru-RU" dirty="0" smtClean="0"/>
              <a:t> </a:t>
            </a:r>
            <a:r>
              <a:rPr lang="ru-RU" dirty="0" err="1" smtClean="0"/>
              <a:t>кісіге</a:t>
            </a:r>
            <a:r>
              <a:rPr lang="ru-RU" dirty="0" smtClean="0"/>
              <a:t> </a:t>
            </a:r>
            <a:r>
              <a:rPr lang="ru-RU" dirty="0" err="1" smtClean="0"/>
              <a:t>бітуге</a:t>
            </a:r>
            <a:r>
              <a:rPr lang="ru-RU" dirty="0" smtClean="0"/>
              <a:t> </a:t>
            </a:r>
            <a:r>
              <a:rPr lang="ru-RU" dirty="0" err="1" smtClean="0"/>
              <a:t>мүмкін</a:t>
            </a:r>
            <a:r>
              <a:rPr lang="ru-RU" dirty="0" smtClean="0"/>
              <a:t> де </a:t>
            </a:r>
            <a:r>
              <a:rPr lang="ru-RU" dirty="0" err="1" smtClean="0"/>
              <a:t>емес</a:t>
            </a:r>
            <a:r>
              <a:rPr lang="ru-RU" dirty="0" smtClean="0"/>
              <a:t>. </a:t>
            </a:r>
          </a:p>
          <a:p>
            <a:pPr algn="ctr"/>
            <a:r>
              <a:rPr lang="ru-RU" dirty="0" err="1" smtClean="0"/>
              <a:t>Қазақты</a:t>
            </a:r>
            <a:r>
              <a:rPr lang="ru-RU" dirty="0" smtClean="0"/>
              <a:t> я </a:t>
            </a:r>
            <a:r>
              <a:rPr lang="ru-RU" dirty="0" err="1" smtClean="0"/>
              <a:t>қорқытпай</a:t>
            </a:r>
            <a:r>
              <a:rPr lang="ru-RU" dirty="0" smtClean="0"/>
              <a:t>, я </a:t>
            </a:r>
            <a:r>
              <a:rPr lang="ru-RU" dirty="0" err="1" smtClean="0"/>
              <a:t>параламай</a:t>
            </a:r>
            <a:r>
              <a:rPr lang="ru-RU" dirty="0" smtClean="0"/>
              <a:t>, </a:t>
            </a:r>
            <a:r>
              <a:rPr lang="ru-RU" dirty="0" err="1" smtClean="0"/>
              <a:t>ақылменен</a:t>
            </a:r>
            <a:r>
              <a:rPr lang="ru-RU" dirty="0" smtClean="0"/>
              <a:t> не </a:t>
            </a:r>
            <a:r>
              <a:rPr lang="ru-RU" dirty="0" err="1" smtClean="0"/>
              <a:t>жырлап</a:t>
            </a:r>
            <a:r>
              <a:rPr lang="ru-RU" dirty="0" smtClean="0"/>
              <a:t>, не </a:t>
            </a:r>
            <a:r>
              <a:rPr lang="ru-RU" dirty="0" err="1" smtClean="0"/>
              <a:t>сырлап</a:t>
            </a:r>
            <a:r>
              <a:rPr lang="ru-RU" dirty="0" smtClean="0"/>
              <a:t> </a:t>
            </a:r>
            <a:r>
              <a:rPr lang="ru-RU" dirty="0" err="1" smtClean="0"/>
              <a:t>айтқанменен</a:t>
            </a:r>
            <a:r>
              <a:rPr lang="ru-RU" dirty="0" smtClean="0"/>
              <a:t> </a:t>
            </a:r>
            <a:r>
              <a:rPr lang="ru-RU" dirty="0" err="1" smtClean="0"/>
              <a:t>ешнәрсеге</a:t>
            </a:r>
            <a:r>
              <a:rPr lang="ru-RU" dirty="0" smtClean="0"/>
              <a:t> </a:t>
            </a:r>
            <a:r>
              <a:rPr lang="ru-RU" dirty="0" err="1" smtClean="0"/>
              <a:t>көндіру</a:t>
            </a:r>
            <a:r>
              <a:rPr lang="ru-RU" dirty="0" smtClean="0"/>
              <a:t> </a:t>
            </a:r>
            <a:r>
              <a:rPr lang="ru-RU" dirty="0" err="1" smtClean="0"/>
              <a:t>мүмкін</a:t>
            </a:r>
            <a:r>
              <a:rPr lang="ru-RU" dirty="0" smtClean="0"/>
              <a:t> де </a:t>
            </a:r>
            <a:r>
              <a:rPr lang="ru-RU" dirty="0" err="1" smtClean="0"/>
              <a:t>емес</a:t>
            </a:r>
            <a:r>
              <a:rPr lang="ru-RU" dirty="0" smtClean="0"/>
              <a:t>. </a:t>
            </a:r>
            <a:r>
              <a:rPr lang="ru-RU" dirty="0" err="1" smtClean="0"/>
              <a:t>Етінен</a:t>
            </a:r>
            <a:r>
              <a:rPr lang="ru-RU" dirty="0" smtClean="0"/>
              <a:t> </a:t>
            </a:r>
            <a:r>
              <a:rPr lang="ru-RU" dirty="0" err="1" smtClean="0"/>
              <a:t>өткен</a:t>
            </a:r>
            <a:r>
              <a:rPr lang="ru-RU" dirty="0" smtClean="0"/>
              <a:t>, </a:t>
            </a:r>
            <a:r>
              <a:rPr lang="ru-RU" dirty="0" err="1" smtClean="0"/>
              <a:t>сүйегіне</a:t>
            </a:r>
            <a:r>
              <a:rPr lang="ru-RU" dirty="0" smtClean="0"/>
              <a:t> </a:t>
            </a:r>
            <a:r>
              <a:rPr lang="ru-RU" dirty="0" err="1" smtClean="0"/>
              <a:t>жеткен</a:t>
            </a:r>
            <a:r>
              <a:rPr lang="ru-RU" dirty="0" smtClean="0"/>
              <a:t>, </a:t>
            </a:r>
            <a:r>
              <a:rPr lang="ru-RU" dirty="0" err="1" smtClean="0"/>
              <a:t>атадан</a:t>
            </a:r>
            <a:r>
              <a:rPr lang="ru-RU" dirty="0" smtClean="0"/>
              <a:t> </a:t>
            </a:r>
            <a:r>
              <a:rPr lang="ru-RU" dirty="0" err="1" smtClean="0"/>
              <a:t>мирас</a:t>
            </a:r>
            <a:r>
              <a:rPr lang="ru-RU" dirty="0" smtClean="0"/>
              <a:t> </a:t>
            </a:r>
            <a:r>
              <a:rPr lang="ru-RU" dirty="0" err="1" smtClean="0"/>
              <a:t>алған</a:t>
            </a:r>
            <a:r>
              <a:rPr lang="ru-RU" dirty="0" smtClean="0"/>
              <a:t>, </a:t>
            </a:r>
            <a:r>
              <a:rPr lang="ru-RU" dirty="0" err="1" smtClean="0"/>
              <a:t>ананың</a:t>
            </a:r>
            <a:r>
              <a:rPr lang="ru-RU" dirty="0" smtClean="0"/>
              <a:t> </a:t>
            </a:r>
            <a:r>
              <a:rPr lang="ru-RU" dirty="0" err="1" smtClean="0"/>
              <a:t>сүтіменен</a:t>
            </a:r>
            <a:r>
              <a:rPr lang="ru-RU" dirty="0" smtClean="0"/>
              <a:t> </a:t>
            </a:r>
            <a:r>
              <a:rPr lang="ru-RU" dirty="0" err="1" smtClean="0"/>
              <a:t>біткен</a:t>
            </a:r>
            <a:r>
              <a:rPr lang="ru-RU" dirty="0" smtClean="0"/>
              <a:t> </a:t>
            </a:r>
            <a:r>
              <a:rPr lang="ru-RU" dirty="0" err="1" smtClean="0"/>
              <a:t>надан-дық</a:t>
            </a:r>
            <a:r>
              <a:rPr lang="ru-RU" dirty="0" smtClean="0"/>
              <a:t> </a:t>
            </a:r>
            <a:r>
              <a:rPr lang="ru-RU" dirty="0" err="1" smtClean="0"/>
              <a:t>әлдеқашан</a:t>
            </a:r>
            <a:r>
              <a:rPr lang="ru-RU" dirty="0" smtClean="0"/>
              <a:t> </a:t>
            </a:r>
            <a:r>
              <a:rPr lang="ru-RU" dirty="0" err="1" smtClean="0"/>
              <a:t>адамшылықтан</a:t>
            </a:r>
            <a:r>
              <a:rPr lang="ru-RU" dirty="0" smtClean="0"/>
              <a:t> </a:t>
            </a:r>
            <a:r>
              <a:rPr lang="ru-RU" dirty="0" err="1" smtClean="0"/>
              <a:t>кетірген</a:t>
            </a:r>
            <a:r>
              <a:rPr lang="ru-RU" dirty="0" smtClean="0"/>
              <a:t>. </a:t>
            </a:r>
            <a:r>
              <a:rPr lang="ru-RU" dirty="0" err="1" smtClean="0"/>
              <a:t>Өздерінің</a:t>
            </a:r>
            <a:r>
              <a:rPr lang="ru-RU" dirty="0" smtClean="0"/>
              <a:t> </a:t>
            </a:r>
            <a:r>
              <a:rPr lang="ru-RU" dirty="0" err="1" smtClean="0"/>
              <a:t>ырбаңы</a:t>
            </a:r>
            <a:r>
              <a:rPr lang="ru-RU" dirty="0" smtClean="0"/>
              <a:t> бар </a:t>
            </a:r>
            <a:r>
              <a:rPr lang="ru-RU" dirty="0" err="1" smtClean="0"/>
              <a:t>ма</a:t>
            </a:r>
            <a:r>
              <a:rPr lang="ru-RU" dirty="0" smtClean="0"/>
              <a:t>, </a:t>
            </a:r>
            <a:r>
              <a:rPr lang="ru-RU" dirty="0" err="1" smtClean="0"/>
              <a:t>пыш-пышы</a:t>
            </a:r>
            <a:r>
              <a:rPr lang="ru-RU" dirty="0" smtClean="0"/>
              <a:t> бар </a:t>
            </a:r>
            <a:r>
              <a:rPr lang="ru-RU" dirty="0" err="1" smtClean="0"/>
              <a:t>ма</a:t>
            </a:r>
            <a:r>
              <a:rPr lang="ru-RU" dirty="0" smtClean="0"/>
              <a:t>, </a:t>
            </a:r>
            <a:r>
              <a:rPr lang="ru-RU" dirty="0" err="1" smtClean="0"/>
              <a:t>гуілдегі</a:t>
            </a:r>
            <a:r>
              <a:rPr lang="ru-RU" dirty="0" smtClean="0"/>
              <a:t> бар </a:t>
            </a:r>
            <a:r>
              <a:rPr lang="ru-RU" dirty="0" err="1" smtClean="0"/>
              <a:t>ма</a:t>
            </a:r>
            <a:r>
              <a:rPr lang="ru-RU" dirty="0" smtClean="0"/>
              <a:t>, </a:t>
            </a:r>
            <a:r>
              <a:rPr lang="ru-RU" dirty="0" err="1" smtClean="0"/>
              <a:t>дүрілдегі</a:t>
            </a:r>
            <a:r>
              <a:rPr lang="ru-RU" dirty="0" smtClean="0"/>
              <a:t> бар </a:t>
            </a:r>
            <a:r>
              <a:rPr lang="ru-RU" dirty="0" err="1" smtClean="0"/>
              <a:t>ма</a:t>
            </a:r>
            <a:r>
              <a:rPr lang="ru-RU" dirty="0" smtClean="0"/>
              <a:t> - </a:t>
            </a:r>
            <a:r>
              <a:rPr lang="ru-RU" dirty="0" err="1" smtClean="0"/>
              <a:t>сонысынан</a:t>
            </a:r>
            <a:r>
              <a:rPr lang="ru-RU" dirty="0" smtClean="0"/>
              <a:t> </a:t>
            </a:r>
            <a:r>
              <a:rPr lang="ru-RU" dirty="0" err="1" smtClean="0"/>
              <a:t>дүниеде</a:t>
            </a:r>
            <a:r>
              <a:rPr lang="ru-RU" dirty="0" smtClean="0"/>
              <a:t> </a:t>
            </a:r>
            <a:r>
              <a:rPr lang="ru-RU" dirty="0" err="1" smtClean="0"/>
              <a:t>ешбір</a:t>
            </a:r>
            <a:r>
              <a:rPr lang="ru-RU" dirty="0" smtClean="0"/>
              <a:t> </a:t>
            </a:r>
            <a:r>
              <a:rPr lang="ru-RU" dirty="0" err="1" smtClean="0"/>
              <a:t>қызықты</a:t>
            </a:r>
            <a:r>
              <a:rPr lang="ru-RU" dirty="0" smtClean="0"/>
              <a:t> </a:t>
            </a:r>
            <a:r>
              <a:rPr lang="ru-RU" dirty="0" err="1" smtClean="0"/>
              <a:t>нәрсе</a:t>
            </a:r>
            <a:r>
              <a:rPr lang="ru-RU" dirty="0" smtClean="0"/>
              <a:t> бар </a:t>
            </a:r>
            <a:r>
              <a:rPr lang="ru-RU" dirty="0" err="1" smtClean="0"/>
              <a:t>деп</a:t>
            </a:r>
            <a:r>
              <a:rPr lang="ru-RU" dirty="0" smtClean="0"/>
              <a:t> </a:t>
            </a:r>
            <a:r>
              <a:rPr lang="ru-RU" dirty="0" err="1" smtClean="0"/>
              <a:t>ойламайды</a:t>
            </a:r>
            <a:r>
              <a:rPr lang="ru-RU" dirty="0" smtClean="0"/>
              <a:t>, </a:t>
            </a:r>
            <a:r>
              <a:rPr lang="ru-RU" dirty="0" err="1" smtClean="0"/>
              <a:t>ойласа</a:t>
            </a:r>
            <a:r>
              <a:rPr lang="ru-RU" dirty="0" smtClean="0"/>
              <a:t> да </a:t>
            </a:r>
            <a:r>
              <a:rPr lang="ru-RU" dirty="0" err="1" smtClean="0"/>
              <a:t>бұрыла</a:t>
            </a:r>
            <a:r>
              <a:rPr lang="ru-RU" dirty="0" smtClean="0"/>
              <a:t> </a:t>
            </a:r>
            <a:r>
              <a:rPr lang="ru-RU" dirty="0" err="1" smtClean="0"/>
              <a:t>алмайды</a:t>
            </a:r>
            <a:r>
              <a:rPr lang="ru-RU" dirty="0" smtClean="0"/>
              <a:t>, </a:t>
            </a:r>
            <a:r>
              <a:rPr lang="ru-RU" dirty="0" err="1" smtClean="0"/>
              <a:t>егер</a:t>
            </a:r>
            <a:r>
              <a:rPr lang="ru-RU" dirty="0" smtClean="0"/>
              <a:t> </a:t>
            </a:r>
            <a:r>
              <a:rPr lang="ru-RU" dirty="0" err="1" smtClean="0"/>
              <a:t>сөз</a:t>
            </a:r>
            <a:r>
              <a:rPr lang="ru-RU" dirty="0" smtClean="0"/>
              <a:t> </a:t>
            </a:r>
            <a:r>
              <a:rPr lang="ru-RU" dirty="0" err="1" smtClean="0"/>
              <a:t>айтсаң</a:t>
            </a:r>
            <a:r>
              <a:rPr lang="ru-RU" dirty="0" smtClean="0"/>
              <a:t>, </a:t>
            </a:r>
            <a:r>
              <a:rPr lang="ru-RU" dirty="0" err="1" smtClean="0"/>
              <a:t>түгел</a:t>
            </a:r>
            <a:r>
              <a:rPr lang="ru-RU" dirty="0" smtClean="0"/>
              <a:t> </a:t>
            </a:r>
            <a:r>
              <a:rPr lang="ru-RU" dirty="0" err="1" smtClean="0"/>
              <a:t>тыңдап</a:t>
            </a:r>
            <a:r>
              <a:rPr lang="ru-RU" dirty="0" smtClean="0"/>
              <a:t> </a:t>
            </a:r>
            <a:r>
              <a:rPr lang="ru-RU" dirty="0" err="1" smtClean="0"/>
              <a:t>тұра</a:t>
            </a:r>
            <a:r>
              <a:rPr lang="ru-RU" dirty="0" smtClean="0"/>
              <a:t> </a:t>
            </a:r>
            <a:r>
              <a:rPr lang="ru-RU" dirty="0" err="1" smtClean="0"/>
              <a:t>алмайды</a:t>
            </a:r>
            <a:r>
              <a:rPr lang="ru-RU" dirty="0" smtClean="0"/>
              <a:t>, не </a:t>
            </a:r>
            <a:r>
              <a:rPr lang="ru-RU" dirty="0" err="1" smtClean="0"/>
              <a:t>көңілі</a:t>
            </a:r>
            <a:r>
              <a:rPr lang="ru-RU" dirty="0" smtClean="0"/>
              <a:t>, не </a:t>
            </a:r>
            <a:r>
              <a:rPr lang="ru-RU" dirty="0" err="1" smtClean="0"/>
              <a:t>көзі</a:t>
            </a:r>
            <a:r>
              <a:rPr lang="ru-RU" dirty="0" smtClean="0"/>
              <a:t> </a:t>
            </a:r>
            <a:r>
              <a:rPr lang="ru-RU" dirty="0" err="1" smtClean="0"/>
              <a:t>алаңдап</a:t>
            </a:r>
            <a:r>
              <a:rPr lang="ru-RU" dirty="0" smtClean="0"/>
              <a:t> </a:t>
            </a:r>
            <a:r>
              <a:rPr lang="ru-RU" dirty="0" err="1" smtClean="0"/>
              <a:t>отырады</a:t>
            </a:r>
            <a:r>
              <a:rPr lang="ru-RU" dirty="0" smtClean="0"/>
              <a:t>. </a:t>
            </a:r>
            <a:r>
              <a:rPr lang="ru-RU" dirty="0" err="1" smtClean="0"/>
              <a:t>Енді</a:t>
            </a:r>
            <a:r>
              <a:rPr lang="ru-RU" dirty="0" smtClean="0"/>
              <a:t> не </a:t>
            </a:r>
            <a:r>
              <a:rPr lang="ru-RU" dirty="0" err="1" smtClean="0"/>
              <a:t>қылдық</a:t>
            </a:r>
            <a:r>
              <a:rPr lang="ru-RU" dirty="0" smtClean="0"/>
              <a:t>, не </a:t>
            </a:r>
            <a:r>
              <a:rPr lang="ru-RU" dirty="0" err="1" smtClean="0"/>
              <a:t>болдық</a:t>
            </a:r>
            <a:r>
              <a:rPr lang="ru-RU" dirty="0" smtClean="0"/>
              <a:t>!</a:t>
            </a:r>
            <a:endParaRPr lang="ru-RU" dirty="0"/>
          </a:p>
        </p:txBody>
      </p:sp>
    </p:spTree>
    <p:extLst>
      <p:ext uri="{BB962C8B-B14F-4D97-AF65-F5344CB8AC3E}">
        <p14:creationId xmlns:p14="http://schemas.microsoft.com/office/powerpoint/2010/main" val="3432730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7859" y="404664"/>
            <a:ext cx="6912768" cy="1938992"/>
          </a:xfrm>
          <a:prstGeom prst="rect">
            <a:avLst/>
          </a:prstGeom>
        </p:spPr>
        <p:txBody>
          <a:bodyPr wrap="square">
            <a:spAutoFit/>
          </a:bodyPr>
          <a:lstStyle/>
          <a:p>
            <a:pPr algn="ctr"/>
            <a:r>
              <a:rPr lang="ru-RU" sz="2400" dirty="0" err="1" smtClean="0"/>
              <a:t>Абайды</a:t>
            </a:r>
            <a:r>
              <a:rPr lang="ru-RU" sz="2400" dirty="0" smtClean="0"/>
              <a:t> публицист </a:t>
            </a:r>
            <a:r>
              <a:rPr lang="ru-RU" sz="2400" dirty="0" err="1" smtClean="0"/>
              <a:t>ретінде</a:t>
            </a:r>
            <a:r>
              <a:rPr lang="ru-RU" sz="2400" dirty="0" smtClean="0"/>
              <a:t> </a:t>
            </a:r>
            <a:r>
              <a:rPr lang="ru-RU" sz="2400" dirty="0" err="1" smtClean="0"/>
              <a:t>қарастырған</a:t>
            </a:r>
            <a:r>
              <a:rPr lang="ru-RU" sz="2400" dirty="0" smtClean="0"/>
              <a:t> </a:t>
            </a:r>
            <a:r>
              <a:rPr lang="ru-RU" sz="2400" dirty="0" err="1" smtClean="0"/>
              <a:t>ғалым-зерттеушілер</a:t>
            </a:r>
            <a:r>
              <a:rPr lang="ru-RU" sz="2400" dirty="0" smtClean="0"/>
              <a:t>, </a:t>
            </a:r>
            <a:r>
              <a:rPr lang="ru-RU" sz="2400" dirty="0" err="1" smtClean="0"/>
              <a:t>олар</a:t>
            </a:r>
            <a:r>
              <a:rPr lang="ru-RU" sz="2400" dirty="0" smtClean="0"/>
              <a:t> </a:t>
            </a:r>
            <a:r>
              <a:rPr lang="ru-RU" sz="2400" dirty="0" err="1" smtClean="0"/>
              <a:t>көп</a:t>
            </a:r>
            <a:r>
              <a:rPr lang="ru-RU" sz="2400" dirty="0" smtClean="0"/>
              <a:t> </a:t>
            </a:r>
            <a:r>
              <a:rPr lang="ru-RU" sz="2400" dirty="0" err="1" smtClean="0"/>
              <a:t>емес</a:t>
            </a:r>
            <a:r>
              <a:rPr lang="ru-RU" sz="2400" dirty="0" smtClean="0"/>
              <a:t> — </a:t>
            </a:r>
            <a:r>
              <a:rPr lang="ru-RU" sz="2400" dirty="0" err="1" smtClean="0"/>
              <a:t>саусақпен</a:t>
            </a:r>
            <a:r>
              <a:rPr lang="ru-RU" sz="2400" dirty="0" smtClean="0"/>
              <a:t> </a:t>
            </a:r>
            <a:r>
              <a:rPr lang="ru-RU" sz="2400" dirty="0" err="1" smtClean="0"/>
              <a:t>санарлық</a:t>
            </a:r>
            <a:r>
              <a:rPr lang="ru-RU" sz="2400" dirty="0" smtClean="0"/>
              <a:t> </a:t>
            </a:r>
            <a:r>
              <a:rPr lang="ru-RU" sz="2400" dirty="0" err="1" smtClean="0"/>
              <a:t>қана</a:t>
            </a:r>
            <a:r>
              <a:rPr lang="ru-RU" sz="2400" dirty="0" smtClean="0"/>
              <a:t>, </a:t>
            </a:r>
            <a:r>
              <a:rPr lang="ru-RU" sz="2400" dirty="0" err="1" smtClean="0"/>
              <a:t>негізінен</a:t>
            </a:r>
            <a:r>
              <a:rPr lang="ru-RU" sz="2400" dirty="0" smtClean="0"/>
              <a:t> </a:t>
            </a:r>
            <a:r>
              <a:rPr lang="ru-RU" sz="2400" dirty="0" err="1" smtClean="0"/>
              <a:t>қарасөздеріне</a:t>
            </a:r>
            <a:r>
              <a:rPr lang="ru-RU" sz="2400" dirty="0" smtClean="0"/>
              <a:t> </a:t>
            </a:r>
            <a:r>
              <a:rPr lang="ru-RU" sz="2400" dirty="0" err="1" smtClean="0"/>
              <a:t>тоқталып</a:t>
            </a:r>
            <a:r>
              <a:rPr lang="ru-RU" sz="2400" dirty="0" smtClean="0"/>
              <a:t>, </a:t>
            </a:r>
            <a:r>
              <a:rPr lang="ru-RU" sz="2400" dirty="0" err="1" smtClean="0"/>
              <a:t>солар</a:t>
            </a:r>
            <a:r>
              <a:rPr lang="ru-RU" sz="2400" dirty="0" smtClean="0"/>
              <a:t> </a:t>
            </a:r>
            <a:r>
              <a:rPr lang="ru-RU" sz="2400" dirty="0" err="1" smtClean="0"/>
              <a:t>жөніндегі</a:t>
            </a:r>
            <a:r>
              <a:rPr lang="ru-RU" sz="2400" dirty="0" smtClean="0"/>
              <a:t> </a:t>
            </a:r>
            <a:r>
              <a:rPr lang="ru-RU" sz="2400" dirty="0" err="1" smtClean="0"/>
              <a:t>пікірлері</a:t>
            </a:r>
            <a:r>
              <a:rPr lang="ru-RU" sz="2400" dirty="0" smtClean="0"/>
              <a:t> мен </a:t>
            </a:r>
            <a:r>
              <a:rPr lang="ru-RU" sz="2400" dirty="0" err="1" smtClean="0"/>
              <a:t>пайымдауларын</a:t>
            </a:r>
            <a:r>
              <a:rPr lang="ru-RU" sz="2400" dirty="0" smtClean="0"/>
              <a:t> </a:t>
            </a:r>
            <a:r>
              <a:rPr lang="ru-RU" sz="2400" dirty="0" err="1" smtClean="0"/>
              <a:t>білдірумен</a:t>
            </a:r>
            <a:r>
              <a:rPr lang="ru-RU" sz="2400" dirty="0" smtClean="0"/>
              <a:t> </a:t>
            </a:r>
            <a:r>
              <a:rPr lang="ru-RU" sz="2400" dirty="0" err="1" smtClean="0"/>
              <a:t>шектеледі</a:t>
            </a:r>
            <a:r>
              <a:rPr lang="ru-RU" sz="2400" dirty="0" smtClean="0"/>
              <a:t>.</a:t>
            </a:r>
            <a:endParaRPr lang="ru-RU" sz="2400" dirty="0"/>
          </a:p>
        </p:txBody>
      </p:sp>
      <p:pic>
        <p:nvPicPr>
          <p:cNvPr id="3074" name="Picture 2" descr="C:\Users\Асема\Pictures\Abaj-Kunanbaev-1845-1904-K-120-letiyu-so-dnya-rozhdeniya--ic1965_32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636912"/>
            <a:ext cx="5400600" cy="3728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679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6946" y="3068960"/>
            <a:ext cx="5707182" cy="3758564"/>
          </a:xfrm>
        </p:spPr>
        <p:txBody>
          <a:bodyPr/>
          <a:lstStyle/>
          <a:p>
            <a:pPr marL="45720" indent="0">
              <a:buNone/>
            </a:pPr>
            <a:r>
              <a:rPr lang="ru-RU" dirty="0" err="1"/>
              <a:t>Абайды</a:t>
            </a:r>
            <a:r>
              <a:rPr lang="ru-RU" dirty="0"/>
              <a:t> публицист </a:t>
            </a:r>
            <a:r>
              <a:rPr lang="ru-RU" dirty="0" err="1"/>
              <a:t>деп</a:t>
            </a:r>
            <a:r>
              <a:rPr lang="ru-RU" dirty="0"/>
              <a:t> </a:t>
            </a:r>
            <a:r>
              <a:rPr lang="ru-RU" dirty="0" err="1"/>
              <a:t>ең</a:t>
            </a:r>
            <a:r>
              <a:rPr lang="ru-RU" dirty="0"/>
              <a:t> </a:t>
            </a:r>
            <a:r>
              <a:rPr lang="ru-RU" dirty="0" err="1"/>
              <a:t>алғашқылардың</a:t>
            </a:r>
            <a:r>
              <a:rPr lang="ru-RU" dirty="0"/>
              <a:t> </a:t>
            </a:r>
            <a:r>
              <a:rPr lang="ru-RU" dirty="0" err="1"/>
              <a:t>бірі</a:t>
            </a:r>
            <a:r>
              <a:rPr lang="ru-RU" dirty="0"/>
              <a:t> </a:t>
            </a:r>
            <a:r>
              <a:rPr lang="ru-RU" dirty="0" err="1"/>
              <a:t>болып</a:t>
            </a:r>
            <a:r>
              <a:rPr lang="ru-RU" dirty="0"/>
              <a:t> </a:t>
            </a:r>
            <a:r>
              <a:rPr lang="ru-RU" dirty="0" err="1"/>
              <a:t>атап</a:t>
            </a:r>
            <a:r>
              <a:rPr lang="ru-RU" dirty="0"/>
              <a:t> </a:t>
            </a:r>
            <a:r>
              <a:rPr lang="ru-RU" dirty="0" err="1"/>
              <a:t>айтқан</a:t>
            </a:r>
            <a:r>
              <a:rPr lang="ru-RU" dirty="0"/>
              <a:t> Х. </a:t>
            </a:r>
            <a:r>
              <a:rPr lang="ru-RU" dirty="0" err="1"/>
              <a:t>Бекқожин</a:t>
            </a:r>
            <a:r>
              <a:rPr lang="ru-RU" dirty="0"/>
              <a:t> де </a:t>
            </a:r>
            <a:r>
              <a:rPr lang="ru-RU" dirty="0" err="1"/>
              <a:t>өз</a:t>
            </a:r>
            <a:r>
              <a:rPr lang="ru-RU" dirty="0"/>
              <a:t> </a:t>
            </a:r>
            <a:r>
              <a:rPr lang="ru-RU" dirty="0" err="1"/>
              <a:t>зерттеуіне</a:t>
            </a:r>
            <a:r>
              <a:rPr lang="ru-RU" dirty="0"/>
              <a:t> </a:t>
            </a:r>
            <a:r>
              <a:rPr lang="ru-RU" dirty="0" err="1"/>
              <a:t>қарасөздерді</a:t>
            </a:r>
            <a:r>
              <a:rPr lang="ru-RU" dirty="0"/>
              <a:t> </a:t>
            </a:r>
            <a:r>
              <a:rPr lang="ru-RU" dirty="0" err="1"/>
              <a:t>өзек</a:t>
            </a:r>
            <a:r>
              <a:rPr lang="ru-RU" dirty="0"/>
              <a:t> </a:t>
            </a:r>
            <a:r>
              <a:rPr lang="ru-RU" dirty="0" err="1"/>
              <a:t>етеді</a:t>
            </a:r>
            <a:r>
              <a:rPr lang="ru-RU" dirty="0"/>
              <a:t>: «Стиль, </a:t>
            </a:r>
            <a:r>
              <a:rPr lang="ru-RU" dirty="0" err="1"/>
              <a:t>идеялық</a:t>
            </a:r>
            <a:r>
              <a:rPr lang="ru-RU" dirty="0"/>
              <a:t> </a:t>
            </a:r>
            <a:r>
              <a:rPr lang="ru-RU" dirty="0" err="1"/>
              <a:t>мазмұны</a:t>
            </a:r>
            <a:r>
              <a:rPr lang="ru-RU" dirty="0"/>
              <a:t> </a:t>
            </a:r>
            <a:r>
              <a:rPr lang="ru-RU" dirty="0" err="1"/>
              <a:t>жағынан</a:t>
            </a:r>
            <a:r>
              <a:rPr lang="ru-RU" dirty="0"/>
              <a:t> </a:t>
            </a:r>
            <a:r>
              <a:rPr lang="ru-RU" dirty="0" err="1"/>
              <a:t>алғанда</a:t>
            </a:r>
            <a:r>
              <a:rPr lang="ru-RU" dirty="0"/>
              <a:t> </a:t>
            </a:r>
            <a:r>
              <a:rPr lang="ru-RU" dirty="0" err="1"/>
              <a:t>Абайдың</a:t>
            </a:r>
            <a:r>
              <a:rPr lang="ru-RU" dirty="0"/>
              <a:t> </a:t>
            </a:r>
            <a:r>
              <a:rPr lang="ru-RU" dirty="0" err="1"/>
              <a:t>қара</a:t>
            </a:r>
            <a:r>
              <a:rPr lang="ru-RU" dirty="0"/>
              <a:t> </a:t>
            </a:r>
            <a:r>
              <a:rPr lang="ru-RU" dirty="0" err="1"/>
              <a:t>сөздері</a:t>
            </a:r>
            <a:r>
              <a:rPr lang="ru-RU" dirty="0"/>
              <a:t> — </a:t>
            </a:r>
            <a:r>
              <a:rPr lang="ru-RU" dirty="0" err="1"/>
              <a:t>нағыз</a:t>
            </a:r>
            <a:r>
              <a:rPr lang="ru-RU" dirty="0"/>
              <a:t> </a:t>
            </a:r>
            <a:r>
              <a:rPr lang="ru-RU" dirty="0" err="1"/>
              <a:t>публицистикалық</a:t>
            </a:r>
            <a:r>
              <a:rPr lang="ru-RU" dirty="0"/>
              <a:t> </a:t>
            </a:r>
            <a:r>
              <a:rPr lang="ru-RU" dirty="0" err="1"/>
              <a:t>шығарма</a:t>
            </a:r>
            <a:r>
              <a:rPr lang="ru-RU" dirty="0"/>
              <a:t>» </a:t>
            </a:r>
            <a:r>
              <a:rPr lang="ru-RU" dirty="0" err="1"/>
              <a:t>дейді</a:t>
            </a:r>
            <a:r>
              <a:rPr lang="ru-RU" dirty="0"/>
              <a:t> </a:t>
            </a:r>
            <a:r>
              <a:rPr lang="ru-RU" dirty="0" err="1"/>
              <a:t>ол</a:t>
            </a:r>
            <a:r>
              <a:rPr lang="ru-RU" dirty="0"/>
              <a:t>. </a:t>
            </a:r>
          </a:p>
        </p:txBody>
      </p:sp>
      <p:pic>
        <p:nvPicPr>
          <p:cNvPr id="4098" name="Picture 2" descr="C:\Users\Асема\Pictures\aba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60648"/>
            <a:ext cx="3172968" cy="429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351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TotalTime>
  <Words>1067</Words>
  <Application>Microsoft Office PowerPoint</Application>
  <PresentationFormat>Экран (4:3)</PresentationFormat>
  <Paragraphs>24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Воздушный поток</vt:lpstr>
      <vt:lpstr>Абайдың қара сөздері</vt:lpstr>
      <vt:lpstr>Презентация PowerPoint</vt:lpstr>
      <vt:lpstr>Презентация PowerPoint</vt:lpstr>
      <vt:lpstr>Абайдың көркемдік, әлеуметтік гуманистік және дінге көзқарастары терең білінген еңбегі - қара сөздері. Абайдың қара сөздері (Ғақлия) - ұлы ақынның сөз өнеріндегі көркемдік қуатын, философиядағы даналық дүниетанымын даралап көрсететін классикалық стильде жазылған прозалық шығармасы. Жалпы саны қырық бес бөлек шығармадан тұратын Абайдың қара сөздері тақырыбы жағынан бір бағытта жазылмаған, әр алуан. Оның алты-жеті үлгісі қысқа болса, қайсыбіреуі мазмұн, тақырып жағынан өзгешелеу, ауқымды болып келеді. Абай өзінің қара сөздерінде шығарманың ажарына ғана назар аударып қоймай, оның тереңдігіне, логикалық мәніне зор салған.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Абайдың қара сөздері</dc:title>
  <dc:creator>Асема</dc:creator>
  <cp:lastModifiedBy>Асема</cp:lastModifiedBy>
  <cp:revision>4</cp:revision>
  <dcterms:created xsi:type="dcterms:W3CDTF">2011-10-03T17:22:27Z</dcterms:created>
  <dcterms:modified xsi:type="dcterms:W3CDTF">2011-10-04T03:12:15Z</dcterms:modified>
</cp:coreProperties>
</file>